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notesSlides/notesSlide1.xml" ContentType="application/vnd.openxmlformats-officedocument.presentationml.notesSlide+xml"/>
  <Override PartName="/ppt/tags/tag1.xml" ContentType="application/vnd.openxmlformats-officedocument.presentationml.tags+xml"/>
  <Override PartName="/ppt/theme/themeOverride6.xml" ContentType="application/vnd.openxmlformats-officedocument.themeOverride+xml"/>
  <Override PartName="/ppt/theme/themeOverride7.xml" ContentType="application/vnd.openxmlformats-officedocument.themeOverride+xml"/>
  <Override PartName="/ppt/tags/tag2.xml" ContentType="application/vnd.openxmlformats-officedocument.presentationml.tags+xml"/>
  <Override PartName="/ppt/notesSlides/notesSlide2.xml" ContentType="application/vnd.openxmlformats-officedocument.presentationml.notesSlide+xml"/>
  <Override PartName="/ppt/theme/themeOverride8.xml" ContentType="application/vnd.openxmlformats-officedocument.themeOverride+xml"/>
  <Override PartName="/ppt/theme/themeOverride9.xml" ContentType="application/vnd.openxmlformats-officedocument.themeOverride+xml"/>
  <Override PartName="/ppt/tags/tag3.xml" ContentType="application/vnd.openxmlformats-officedocument.presentationml.tags+xml"/>
  <Override PartName="/ppt/notesSlides/notesSlide3.xml" ContentType="application/vnd.openxmlformats-officedocument.presentationml.notesSl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ags/tag4.xml" ContentType="application/vnd.openxmlformats-officedocument.presentationml.tags+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ags/tag5.xml" ContentType="application/vnd.openxmlformats-officedocument.presentationml.tags+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6.xml" ContentType="application/vnd.openxmlformats-officedocument.themeOverride+xml"/>
  <Override PartName="/ppt/tags/tag6.xml" ContentType="application/vnd.openxmlformats-officedocument.presentationml.tags+xml"/>
  <Override PartName="/ppt/theme/themeOverride27.xml" ContentType="application/vnd.openxmlformats-officedocument.themeOverr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71" r:id="rId2"/>
    <p:sldId id="273" r:id="rId3"/>
    <p:sldId id="274" r:id="rId4"/>
    <p:sldId id="303" r:id="rId5"/>
    <p:sldId id="276" r:id="rId6"/>
    <p:sldId id="277" r:id="rId7"/>
    <p:sldId id="305" r:id="rId8"/>
    <p:sldId id="280" r:id="rId9"/>
    <p:sldId id="282" r:id="rId10"/>
    <p:sldId id="281" r:id="rId11"/>
    <p:sldId id="283" r:id="rId12"/>
    <p:sldId id="284" r:id="rId13"/>
    <p:sldId id="286" r:id="rId14"/>
    <p:sldId id="285" r:id="rId15"/>
    <p:sldId id="322" r:id="rId16"/>
    <p:sldId id="287" r:id="rId17"/>
    <p:sldId id="288" r:id="rId18"/>
    <p:sldId id="289" r:id="rId19"/>
    <p:sldId id="306" r:id="rId20"/>
    <p:sldId id="291" r:id="rId21"/>
    <p:sldId id="292" r:id="rId22"/>
    <p:sldId id="323" r:id="rId23"/>
    <p:sldId id="294" r:id="rId24"/>
    <p:sldId id="293" r:id="rId25"/>
    <p:sldId id="295" r:id="rId26"/>
    <p:sldId id="296" r:id="rId27"/>
    <p:sldId id="297" r:id="rId28"/>
    <p:sldId id="298" r:id="rId29"/>
    <p:sldId id="299" r:id="rId30"/>
    <p:sldId id="300" r:id="rId31"/>
    <p:sldId id="307" r:id="rId32"/>
    <p:sldId id="308" r:id="rId33"/>
    <p:sldId id="264" r:id="rId34"/>
    <p:sldId id="309" r:id="rId35"/>
    <p:sldId id="310" r:id="rId36"/>
    <p:sldId id="311" r:id="rId37"/>
    <p:sldId id="312" r:id="rId38"/>
    <p:sldId id="313" r:id="rId39"/>
    <p:sldId id="315" r:id="rId40"/>
    <p:sldId id="316" r:id="rId41"/>
    <p:sldId id="314" r:id="rId42"/>
    <p:sldId id="317" r:id="rId43"/>
    <p:sldId id="318" r:id="rId44"/>
    <p:sldId id="319" r:id="rId45"/>
    <p:sldId id="320" r:id="rId46"/>
    <p:sldId id="321" r:id="rId47"/>
    <p:sldId id="260" r:id="rId48"/>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orient="horz" pos="162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89A0"/>
    <a:srgbClr val="3FA692"/>
    <a:srgbClr val="5167A4"/>
    <a:srgbClr val="4276AA"/>
    <a:srgbClr val="5E5CA2"/>
    <a:srgbClr val="7F7F7F"/>
    <a:srgbClr val="CC0000"/>
    <a:srgbClr val="FF5050"/>
    <a:srgbClr val="FF00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407" autoAdjust="0"/>
    <p:restoredTop sz="94919" autoAdjust="0"/>
  </p:normalViewPr>
  <p:slideViewPr>
    <p:cSldViewPr>
      <p:cViewPr varScale="1">
        <p:scale>
          <a:sx n="140" d="100"/>
          <a:sy n="140" d="100"/>
        </p:scale>
        <p:origin x="200" y="552"/>
      </p:cViewPr>
      <p:guideLst>
        <p:guide pos="416"/>
        <p:guide orient="horz" pos="162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40" d="100"/>
          <a:sy n="140" d="100"/>
        </p:scale>
        <p:origin x="3216"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B8E395-5B39-49C6-9E42-6E61D338186D}" type="datetimeFigureOut">
              <a:rPr lang="zh-CN" altLang="en-US" smtClean="0"/>
              <a:pPr/>
              <a:t>2019/9/17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8F5274-F4FF-44CE-AB7C-BB0E9BB51B13}" type="slidenum">
              <a:rPr lang="zh-CN" altLang="en-US" smtClean="0"/>
              <a:pPr/>
              <a:t>‹#›</a:t>
            </a:fld>
            <a:endParaRPr lang="zh-CN" altLang="en-US"/>
          </a:p>
        </p:txBody>
      </p:sp>
    </p:spTree>
    <p:extLst>
      <p:ext uri="{BB962C8B-B14F-4D97-AF65-F5344CB8AC3E}">
        <p14:creationId xmlns:p14="http://schemas.microsoft.com/office/powerpoint/2010/main" val="1308408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D047C7-5719-499B-863C-38F90E72BFFD}" type="datetimeFigureOut">
              <a:rPr lang="zh-CN" altLang="en-US" smtClean="0"/>
              <a:pPr/>
              <a:t>2019/9/17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91F17C-E28F-495F-ADC7-F58DBF2FF38D}" type="slidenum">
              <a:rPr lang="zh-CN" altLang="en-US" smtClean="0"/>
              <a:pPr/>
              <a:t>‹#›</a:t>
            </a:fld>
            <a:endParaRPr lang="zh-CN" altLang="en-US"/>
          </a:p>
        </p:txBody>
      </p:sp>
    </p:spTree>
    <p:extLst>
      <p:ext uri="{BB962C8B-B14F-4D97-AF65-F5344CB8AC3E}">
        <p14:creationId xmlns:p14="http://schemas.microsoft.com/office/powerpoint/2010/main" val="360203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一说到面向对象，大家就会想到类与对象。类即具有相同属性和行为的对象的抽象集合。主要代表语言</a:t>
            </a:r>
            <a:r>
              <a:rPr kumimoji="1" lang="en-US" altLang="zh-CN" dirty="0"/>
              <a:t>java </a:t>
            </a:r>
            <a:r>
              <a:rPr kumimoji="1" lang="en-US" altLang="zh-CN" dirty="0" err="1"/>
              <a:t>c++</a:t>
            </a:r>
            <a:r>
              <a:rPr kumimoji="1" lang="zh-CN" altLang="en-US" dirty="0"/>
              <a:t> 但并不是说基于类就是面向对象了。它只是一种面向对象的实现方式，或者语言设计模式。</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也就是说，对象储存的是一个状态（一个类中描述的所有属性的具体的值），而类定义的是它的实例的严格不可改变的结构</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即存在的是这些还是另一些属性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和严格不可改变的行为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即存在的是这些还是另一些方法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zh-CN" altLang="en-US" dirty="0"/>
          </a:p>
          <a:p>
            <a:endParaRPr kumimoji="1" lang="en-US" altLang="zh-CN" dirty="0"/>
          </a:p>
        </p:txBody>
      </p:sp>
      <p:sp>
        <p:nvSpPr>
          <p:cNvPr id="4" name="灯片编号占位符 3"/>
          <p:cNvSpPr>
            <a:spLocks noGrp="1"/>
          </p:cNvSpPr>
          <p:nvPr>
            <p:ph type="sldNum" sz="quarter" idx="5"/>
          </p:nvPr>
        </p:nvSpPr>
        <p:spPr/>
        <p:txBody>
          <a:bodyPr/>
          <a:lstStyle/>
          <a:p>
            <a:fld id="{A891F17C-E28F-495F-ADC7-F58DBF2FF38D}" type="slidenum">
              <a:rPr lang="zh-CN" altLang="en-US" smtClean="0"/>
              <a:pPr/>
              <a:t>6</a:t>
            </a:fld>
            <a:endParaRPr lang="zh-CN" altLang="en-US"/>
          </a:p>
        </p:txBody>
      </p:sp>
    </p:spTree>
    <p:extLst>
      <p:ext uri="{BB962C8B-B14F-4D97-AF65-F5344CB8AC3E}">
        <p14:creationId xmlns:p14="http://schemas.microsoft.com/office/powerpoint/2010/main" val="2420258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err="1"/>
              <a:t>Javascript</a:t>
            </a:r>
            <a:r>
              <a:rPr kumimoji="1" lang="en-US" altLang="zh-CN" dirty="0"/>
              <a:t> </a:t>
            </a:r>
            <a:r>
              <a:rPr kumimoji="1" lang="zh-CN" altLang="en-US" dirty="0"/>
              <a:t>对象 相同的对象也指向不同的存储地址 体现唯一标识符</a:t>
            </a:r>
            <a:endParaRPr kumimoji="1" lang="en-US" altLang="zh-CN" dirty="0"/>
          </a:p>
          <a:p>
            <a:r>
              <a:rPr kumimoji="1" lang="en-US" altLang="zh-CN" dirty="0" err="1"/>
              <a:t>Javascript</a:t>
            </a:r>
            <a:r>
              <a:rPr kumimoji="1" lang="zh-CN" altLang="en-US" dirty="0"/>
              <a:t>的状态和行为都统一为属性</a:t>
            </a:r>
            <a:endParaRPr kumimoji="1" lang="en-US" altLang="zh-CN" dirty="0"/>
          </a:p>
          <a:p>
            <a:r>
              <a:rPr kumimoji="1" lang="zh-CN" altLang="en-US" dirty="0"/>
              <a:t>可以动态给对象增减属性</a:t>
            </a:r>
          </a:p>
        </p:txBody>
      </p:sp>
      <p:sp>
        <p:nvSpPr>
          <p:cNvPr id="4" name="灯片编号占位符 3"/>
          <p:cNvSpPr>
            <a:spLocks noGrp="1"/>
          </p:cNvSpPr>
          <p:nvPr>
            <p:ph type="sldNum" sz="quarter" idx="5"/>
          </p:nvPr>
        </p:nvSpPr>
        <p:spPr/>
        <p:txBody>
          <a:bodyPr/>
          <a:lstStyle/>
          <a:p>
            <a:fld id="{A891F17C-E28F-495F-ADC7-F58DBF2FF38D}" type="slidenum">
              <a:rPr lang="zh-CN" altLang="en-US" smtClean="0"/>
              <a:pPr/>
              <a:t>9</a:t>
            </a:fld>
            <a:endParaRPr lang="zh-CN" altLang="en-US"/>
          </a:p>
        </p:txBody>
      </p:sp>
    </p:spTree>
    <p:extLst>
      <p:ext uri="{BB962C8B-B14F-4D97-AF65-F5344CB8AC3E}">
        <p14:creationId xmlns:p14="http://schemas.microsoft.com/office/powerpoint/2010/main" val="1404742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语言和宿主的基础设施由对象来提供，并且 </a:t>
            </a:r>
            <a:r>
              <a:rPr kumimoji="1" lang="en" altLang="zh-CN" dirty="0"/>
              <a:t>ECMAScript </a:t>
            </a:r>
            <a:r>
              <a:rPr kumimoji="1" lang="zh-CN" altLang="en-US" dirty="0"/>
              <a:t>程序即是一系列互相通讯的对象集合</a:t>
            </a:r>
            <a:endParaRPr kumimoji="1" lang="en-US" altLang="zh-CN" dirty="0"/>
          </a:p>
          <a:p>
            <a:r>
              <a:rPr lang="zh-CN" altLang="en-US" sz="1200" b="0" i="0" kern="1200" dirty="0">
                <a:solidFill>
                  <a:schemeClr val="tx1"/>
                </a:solidFill>
                <a:effectLst/>
                <a:latin typeface="+mn-lt"/>
                <a:ea typeface="+mn-ea"/>
                <a:cs typeface="+mn-cs"/>
              </a:rPr>
              <a:t>具有高度动态性的属性集合。</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891F17C-E28F-495F-ADC7-F58DBF2FF38D}" type="slidenum">
              <a:rPr lang="zh-CN" altLang="en-US" smtClean="0"/>
              <a:pPr/>
              <a:t>11</a:t>
            </a:fld>
            <a:endParaRPr lang="zh-CN" altLang="en-US"/>
          </a:p>
        </p:txBody>
      </p:sp>
    </p:spTree>
    <p:extLst>
      <p:ext uri="{BB962C8B-B14F-4D97-AF65-F5344CB8AC3E}">
        <p14:creationId xmlns:p14="http://schemas.microsoft.com/office/powerpoint/2010/main" val="3579186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var cat = {</a:t>
            </a:r>
          </a:p>
          <a:p>
            <a:r>
              <a:rPr kumimoji="1" lang="en" altLang="zh-CN" dirty="0"/>
              <a:t>  </a:t>
            </a:r>
            <a:r>
              <a:rPr kumimoji="1" lang="en" altLang="zh-CN" dirty="0" err="1"/>
              <a:t>legsNum</a:t>
            </a:r>
            <a:r>
              <a:rPr kumimoji="1" lang="en" altLang="zh-CN" dirty="0"/>
              <a:t>: 4,</a:t>
            </a:r>
          </a:p>
          <a:p>
            <a:r>
              <a:rPr kumimoji="1" lang="en" altLang="zh-CN" dirty="0"/>
              <a:t>  say() {</a:t>
            </a:r>
          </a:p>
          <a:p>
            <a:r>
              <a:rPr kumimoji="1" lang="en" altLang="zh-CN" dirty="0"/>
              <a:t>    </a:t>
            </a:r>
            <a:r>
              <a:rPr kumimoji="1" lang="en" altLang="zh-CN" dirty="0" err="1"/>
              <a:t>console.log</a:t>
            </a:r>
            <a:r>
              <a:rPr kumimoji="1" lang="en" altLang="zh-CN" dirty="0"/>
              <a:t>('meow~')</a:t>
            </a:r>
          </a:p>
          <a:p>
            <a:r>
              <a:rPr kumimoji="1" lang="en" altLang="zh-CN" dirty="0"/>
              <a:t>  }</a:t>
            </a:r>
          </a:p>
          <a:p>
            <a:r>
              <a:rPr kumimoji="1" lang="en" altLang="zh-CN" dirty="0"/>
              <a:t>}</a:t>
            </a:r>
          </a:p>
          <a:p>
            <a:endParaRPr kumimoji="1" lang="en" altLang="zh-CN" dirty="0"/>
          </a:p>
          <a:p>
            <a:r>
              <a:rPr kumimoji="1" lang="en" altLang="zh-CN" dirty="0"/>
              <a:t>var </a:t>
            </a:r>
            <a:r>
              <a:rPr kumimoji="1" lang="en" altLang="zh-CN" dirty="0" err="1"/>
              <a:t>xiaoHua</a:t>
            </a:r>
            <a:r>
              <a:rPr kumimoji="1" lang="en" altLang="zh-CN" dirty="0"/>
              <a:t> = </a:t>
            </a:r>
            <a:r>
              <a:rPr kumimoji="1" lang="en" altLang="zh-CN" dirty="0" err="1"/>
              <a:t>Object.create</a:t>
            </a:r>
            <a:r>
              <a:rPr kumimoji="1" lang="en" altLang="zh-CN" dirty="0"/>
              <a:t>(cat, {</a:t>
            </a:r>
          </a:p>
          <a:p>
            <a:r>
              <a:rPr kumimoji="1" lang="en" altLang="zh-CN" dirty="0"/>
              <a:t>  name: {</a:t>
            </a:r>
          </a:p>
          <a:p>
            <a:r>
              <a:rPr kumimoji="1" lang="en" altLang="zh-CN" dirty="0"/>
              <a:t>    value: '</a:t>
            </a:r>
            <a:r>
              <a:rPr kumimoji="1" lang="en" altLang="zh-CN" dirty="0" err="1"/>
              <a:t>xiaoHua</a:t>
            </a:r>
            <a:r>
              <a:rPr kumimoji="1" lang="en" altLang="zh-CN" dirty="0"/>
              <a:t>'</a:t>
            </a:r>
          </a:p>
          <a:p>
            <a:r>
              <a:rPr kumimoji="1" lang="en" altLang="zh-CN" dirty="0"/>
              <a:t>  },</a:t>
            </a:r>
          </a:p>
          <a:p>
            <a:r>
              <a:rPr kumimoji="1" lang="en" altLang="zh-CN" dirty="0"/>
              <a:t>  color: {</a:t>
            </a:r>
          </a:p>
          <a:p>
            <a:r>
              <a:rPr kumimoji="1" lang="en" altLang="zh-CN" dirty="0"/>
              <a:t>    value: 'yellow'</a:t>
            </a:r>
          </a:p>
          <a:p>
            <a:r>
              <a:rPr kumimoji="1" lang="en" altLang="zh-CN" dirty="0"/>
              <a:t>  }</a:t>
            </a:r>
          </a:p>
          <a:p>
            <a:r>
              <a:rPr kumimoji="1" lang="en" altLang="zh-CN" dirty="0"/>
              <a:t>})</a:t>
            </a:r>
          </a:p>
          <a:p>
            <a:r>
              <a:rPr kumimoji="1" lang="en" altLang="zh-CN" dirty="0" err="1"/>
              <a:t>Object.getPrototypeOf</a:t>
            </a:r>
            <a:r>
              <a:rPr kumimoji="1" lang="en" altLang="zh-CN" dirty="0"/>
              <a:t>(</a:t>
            </a:r>
            <a:r>
              <a:rPr kumimoji="1" lang="en" altLang="zh-CN" dirty="0" err="1"/>
              <a:t>xiaoHua</a:t>
            </a:r>
            <a:r>
              <a:rPr kumimoji="1" lang="en" altLang="zh-CN" dirty="0"/>
              <a:t>) === cat  // </a:t>
            </a:r>
            <a:r>
              <a:rPr kumimoji="1" lang="en" altLang="zh-CN" dirty="0" err="1"/>
              <a:t>ture</a:t>
            </a:r>
            <a:endParaRPr kumimoji="1" lang="en" altLang="zh-CN" dirty="0"/>
          </a:p>
          <a:p>
            <a:r>
              <a:rPr kumimoji="1" lang="en" altLang="zh-CN" dirty="0" err="1"/>
              <a:t>xiaoHua.say</a:t>
            </a:r>
            <a:r>
              <a:rPr kumimoji="1" lang="en" altLang="zh-CN" dirty="0"/>
              <a:t>() // meow~</a:t>
            </a:r>
            <a:endParaRPr kumimoji="1" lang="zh-CN" altLang="en-US" dirty="0"/>
          </a:p>
        </p:txBody>
      </p:sp>
      <p:sp>
        <p:nvSpPr>
          <p:cNvPr id="4" name="灯片编号占位符 3"/>
          <p:cNvSpPr>
            <a:spLocks noGrp="1"/>
          </p:cNvSpPr>
          <p:nvPr>
            <p:ph type="sldNum" sz="quarter" idx="5"/>
          </p:nvPr>
        </p:nvSpPr>
        <p:spPr/>
        <p:txBody>
          <a:bodyPr/>
          <a:lstStyle/>
          <a:p>
            <a:fld id="{A891F17C-E28F-495F-ADC7-F58DBF2FF38D}" type="slidenum">
              <a:rPr lang="zh-CN" altLang="en-US" smtClean="0"/>
              <a:pPr/>
              <a:t>18</a:t>
            </a:fld>
            <a:endParaRPr lang="zh-CN" altLang="en-US"/>
          </a:p>
        </p:txBody>
      </p:sp>
    </p:spTree>
    <p:extLst>
      <p:ext uri="{BB962C8B-B14F-4D97-AF65-F5344CB8AC3E}">
        <p14:creationId xmlns:p14="http://schemas.microsoft.com/office/powerpoint/2010/main" val="14343485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891F17C-E28F-495F-ADC7-F58DBF2FF38D}" type="slidenum">
              <a:rPr lang="zh-CN" altLang="en-US" smtClean="0"/>
              <a:pPr/>
              <a:t>19</a:t>
            </a:fld>
            <a:endParaRPr lang="zh-CN" altLang="en-US"/>
          </a:p>
        </p:txBody>
      </p:sp>
    </p:spTree>
    <p:extLst>
      <p:ext uri="{BB962C8B-B14F-4D97-AF65-F5344CB8AC3E}">
        <p14:creationId xmlns:p14="http://schemas.microsoft.com/office/powerpoint/2010/main" val="12629915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function Person(name, age) {</a:t>
            </a:r>
          </a:p>
          <a:p>
            <a:r>
              <a:rPr lang="en-US" altLang="zh-CN" dirty="0"/>
              <a:t>  this.name = name</a:t>
            </a:r>
          </a:p>
          <a:p>
            <a:r>
              <a:rPr lang="en-US" altLang="zh-CN" dirty="0"/>
              <a:t>  </a:t>
            </a:r>
            <a:r>
              <a:rPr lang="en-US" altLang="zh-CN" dirty="0" err="1"/>
              <a:t>this.age</a:t>
            </a:r>
            <a:r>
              <a:rPr lang="en-US" altLang="zh-CN" dirty="0"/>
              <a:t> = age</a:t>
            </a:r>
          </a:p>
          <a:p>
            <a:r>
              <a:rPr lang="en-US" altLang="zh-CN" dirty="0"/>
              <a:t>  </a:t>
            </a:r>
            <a:r>
              <a:rPr lang="en-US" altLang="zh-CN" dirty="0" err="1"/>
              <a:t>this.sayHi</a:t>
            </a:r>
            <a:r>
              <a:rPr lang="en-US" altLang="zh-CN" dirty="0"/>
              <a:t> = function() {</a:t>
            </a:r>
          </a:p>
          <a:p>
            <a:r>
              <a:rPr lang="en-US" altLang="zh-CN" dirty="0"/>
              <a:t>    console.log(`Hi, my name is ${this.name}.`)</a:t>
            </a:r>
          </a:p>
          <a:p>
            <a:r>
              <a:rPr lang="en-US" altLang="zh-CN" dirty="0"/>
              <a:t>  }</a:t>
            </a:r>
          </a:p>
          <a:p>
            <a:r>
              <a:rPr lang="en-US" altLang="zh-CN" dirty="0"/>
              <a:t>  </a:t>
            </a:r>
            <a:r>
              <a:rPr lang="en-US" altLang="zh-CN" dirty="0" err="1"/>
              <a:t>this.sayJob</a:t>
            </a:r>
            <a:r>
              <a:rPr lang="en-US" altLang="zh-CN" dirty="0"/>
              <a:t> = function() {</a:t>
            </a:r>
          </a:p>
          <a:p>
            <a:r>
              <a:rPr lang="en-US" altLang="zh-CN" dirty="0"/>
              <a:t>    console.log(`I don't have a job.`)</a:t>
            </a:r>
          </a:p>
          <a:p>
            <a:r>
              <a:rPr lang="en-US" altLang="zh-CN" dirty="0"/>
              <a:t>  }</a:t>
            </a:r>
          </a:p>
          <a:p>
            <a:r>
              <a:rPr lang="en-US" altLang="zh-CN" dirty="0"/>
              <a:t>}</a:t>
            </a:r>
          </a:p>
          <a:p>
            <a:r>
              <a:rPr lang="en-US" altLang="zh-CN" dirty="0"/>
              <a:t>function Doctor(name, age) {</a:t>
            </a:r>
          </a:p>
          <a:p>
            <a:r>
              <a:rPr lang="en-US" altLang="zh-CN" dirty="0"/>
              <a:t>  </a:t>
            </a:r>
            <a:r>
              <a:rPr lang="en-US" altLang="zh-CN" dirty="0" err="1"/>
              <a:t>Person.call</a:t>
            </a:r>
            <a:r>
              <a:rPr lang="en-US" altLang="zh-CN" dirty="0"/>
              <a:t>(this, ...arguments)</a:t>
            </a:r>
          </a:p>
          <a:p>
            <a:r>
              <a:rPr lang="en-US" altLang="zh-CN" dirty="0"/>
              <a:t>  </a:t>
            </a:r>
            <a:r>
              <a:rPr lang="en-US" altLang="zh-CN" dirty="0" err="1"/>
              <a:t>this.sayJob</a:t>
            </a:r>
            <a:r>
              <a:rPr lang="en-US" altLang="zh-CN" dirty="0"/>
              <a:t> = function() {</a:t>
            </a:r>
          </a:p>
          <a:p>
            <a:r>
              <a:rPr lang="en-US" altLang="zh-CN" dirty="0"/>
              <a:t>    console.log(`I'm a doctor.`)</a:t>
            </a:r>
          </a:p>
          <a:p>
            <a:r>
              <a:rPr lang="en-US" altLang="zh-CN" dirty="0"/>
              <a:t>  }</a:t>
            </a:r>
          </a:p>
          <a:p>
            <a:r>
              <a:rPr lang="en-US" altLang="zh-CN" dirty="0"/>
              <a:t>}</a:t>
            </a:r>
          </a:p>
          <a:p>
            <a:r>
              <a:rPr lang="en-US" altLang="zh-CN" dirty="0" err="1"/>
              <a:t>var</a:t>
            </a:r>
            <a:r>
              <a:rPr lang="en-US" altLang="zh-CN" dirty="0"/>
              <a:t> Stark = new Doctor('Stark', 33)</a:t>
            </a:r>
          </a:p>
          <a:p>
            <a:r>
              <a:rPr lang="en-US" altLang="zh-CN" dirty="0" err="1"/>
              <a:t>Stark.sayHi</a:t>
            </a:r>
            <a:r>
              <a:rPr lang="en-US" altLang="zh-CN" dirty="0"/>
              <a:t>() // Hi, my name is Stark</a:t>
            </a:r>
          </a:p>
          <a:p>
            <a:r>
              <a:rPr lang="en-US" altLang="zh-CN" dirty="0" err="1"/>
              <a:t>Stark.sayJob</a:t>
            </a:r>
            <a:r>
              <a:rPr lang="en-US" altLang="zh-CN" dirty="0"/>
              <a:t>() // I'm a doctor.</a:t>
            </a:r>
            <a:endParaRPr lang="zh-CN" altLang="en-US" dirty="0"/>
          </a:p>
        </p:txBody>
      </p:sp>
      <p:sp>
        <p:nvSpPr>
          <p:cNvPr id="4" name="灯片编号占位符 3"/>
          <p:cNvSpPr>
            <a:spLocks noGrp="1"/>
          </p:cNvSpPr>
          <p:nvPr>
            <p:ph type="sldNum" sz="quarter" idx="10"/>
          </p:nvPr>
        </p:nvSpPr>
        <p:spPr/>
        <p:txBody>
          <a:bodyPr/>
          <a:lstStyle/>
          <a:p>
            <a:fld id="{A891F17C-E28F-495F-ADC7-F58DBF2FF38D}" type="slidenum">
              <a:rPr lang="zh-CN" altLang="en-US" smtClean="0"/>
              <a:pPr/>
              <a:t>31</a:t>
            </a:fld>
            <a:endParaRPr lang="zh-CN" altLang="en-US"/>
          </a:p>
        </p:txBody>
      </p:sp>
    </p:spTree>
    <p:extLst>
      <p:ext uri="{BB962C8B-B14F-4D97-AF65-F5344CB8AC3E}">
        <p14:creationId xmlns:p14="http://schemas.microsoft.com/office/powerpoint/2010/main" val="1266858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function Person() {</a:t>
            </a:r>
          </a:p>
          <a:p>
            <a:r>
              <a:rPr lang="en-US" altLang="zh-CN" dirty="0"/>
              <a:t>  this.name = 'Stark'</a:t>
            </a:r>
          </a:p>
          <a:p>
            <a:r>
              <a:rPr lang="en-US" altLang="zh-CN" dirty="0"/>
              <a:t>  </a:t>
            </a:r>
            <a:r>
              <a:rPr lang="en-US" altLang="zh-CN" dirty="0" err="1"/>
              <a:t>this.intrests</a:t>
            </a:r>
            <a:r>
              <a:rPr lang="en-US" altLang="zh-CN" dirty="0"/>
              <a:t> = ['car race', 'show off']</a:t>
            </a:r>
          </a:p>
          <a:p>
            <a:r>
              <a:rPr lang="en-US" altLang="zh-CN" dirty="0"/>
              <a:t>}</a:t>
            </a:r>
          </a:p>
          <a:p>
            <a:r>
              <a:rPr lang="en-US" altLang="zh-CN" dirty="0" err="1"/>
              <a:t>Person.prototype.sayHi</a:t>
            </a:r>
            <a:r>
              <a:rPr lang="en-US" altLang="zh-CN" dirty="0"/>
              <a:t> = function() {</a:t>
            </a:r>
          </a:p>
          <a:p>
            <a:r>
              <a:rPr lang="en-US" altLang="zh-CN" dirty="0"/>
              <a:t>  console.log(`Hi, my name is ${this.name}.`)</a:t>
            </a:r>
          </a:p>
          <a:p>
            <a:r>
              <a:rPr lang="en-US" altLang="zh-CN" dirty="0"/>
              <a:t>}</a:t>
            </a:r>
          </a:p>
          <a:p>
            <a:r>
              <a:rPr lang="en-US" altLang="zh-CN" dirty="0"/>
              <a:t>function Doctor() {</a:t>
            </a:r>
          </a:p>
          <a:p>
            <a:r>
              <a:rPr lang="en-US" altLang="zh-CN" dirty="0"/>
              <a:t>  this.name = 'Bruce'</a:t>
            </a:r>
          </a:p>
          <a:p>
            <a:r>
              <a:rPr lang="en-US" altLang="zh-CN" dirty="0"/>
              <a:t>}</a:t>
            </a:r>
          </a:p>
          <a:p>
            <a:r>
              <a:rPr lang="en-US" altLang="zh-CN" dirty="0" err="1"/>
              <a:t>Doctor.prototype</a:t>
            </a:r>
            <a:r>
              <a:rPr lang="en-US" altLang="zh-CN" dirty="0"/>
              <a:t> = new Person()</a:t>
            </a:r>
          </a:p>
          <a:p>
            <a:r>
              <a:rPr lang="en-US" altLang="zh-CN" dirty="0" err="1"/>
              <a:t>var</a:t>
            </a:r>
            <a:r>
              <a:rPr lang="en-US" altLang="zh-CN" dirty="0"/>
              <a:t> Bruce = new Doctor()</a:t>
            </a:r>
          </a:p>
          <a:p>
            <a:r>
              <a:rPr lang="en-US" altLang="zh-CN" dirty="0" err="1"/>
              <a:t>Bruce.sayHi</a:t>
            </a:r>
            <a:r>
              <a:rPr lang="en-US" altLang="zh-CN" dirty="0"/>
              <a:t>() // Hi, my name is Bruce.</a:t>
            </a:r>
          </a:p>
          <a:p>
            <a:r>
              <a:rPr lang="en-US" altLang="zh-CN" dirty="0" err="1"/>
              <a:t>Object.getPrototypeOf</a:t>
            </a:r>
            <a:r>
              <a:rPr lang="en-US" altLang="zh-CN" dirty="0"/>
              <a:t>(Bruce).</a:t>
            </a:r>
            <a:r>
              <a:rPr lang="en-US" altLang="zh-CN" dirty="0" err="1"/>
              <a:t>sayHi</a:t>
            </a:r>
            <a:r>
              <a:rPr lang="en-US" altLang="zh-CN" dirty="0"/>
              <a:t>() // Hi, my name is Stark.</a:t>
            </a:r>
          </a:p>
          <a:p>
            <a:endParaRPr lang="en-US" altLang="zh-CN" dirty="0"/>
          </a:p>
          <a:p>
            <a:r>
              <a:rPr lang="en-US" altLang="zh-CN" dirty="0" err="1"/>
              <a:t>var</a:t>
            </a:r>
            <a:r>
              <a:rPr lang="en-US" altLang="zh-CN" dirty="0"/>
              <a:t> Hulk = new Doctor()</a:t>
            </a:r>
          </a:p>
          <a:p>
            <a:r>
              <a:rPr lang="en-US" altLang="zh-CN" dirty="0" err="1"/>
              <a:t>Hulk.intrests.push</a:t>
            </a:r>
            <a:r>
              <a:rPr lang="en-US" altLang="zh-CN" dirty="0"/>
              <a:t>('get angry')</a:t>
            </a:r>
          </a:p>
          <a:p>
            <a:r>
              <a:rPr lang="en-US" altLang="zh-CN" dirty="0"/>
              <a:t>console.log(</a:t>
            </a:r>
            <a:r>
              <a:rPr lang="en-US" altLang="zh-CN" dirty="0" err="1"/>
              <a:t>Bruce.intrests</a:t>
            </a:r>
            <a:r>
              <a:rPr lang="en-US" altLang="zh-CN" dirty="0"/>
              <a:t>) // ['car race', 'show off', 'get angry']</a:t>
            </a:r>
          </a:p>
          <a:p>
            <a:r>
              <a:rPr lang="en-US" altLang="zh-CN" dirty="0"/>
              <a:t>console.log(</a:t>
            </a:r>
            <a:r>
              <a:rPr lang="en-US" altLang="zh-CN" dirty="0" err="1"/>
              <a:t>Hulk.intrests</a:t>
            </a:r>
            <a:r>
              <a:rPr lang="en-US" altLang="zh-CN" dirty="0"/>
              <a:t>) // ['car race', 'show off', 'get angry']</a:t>
            </a:r>
          </a:p>
          <a:p>
            <a:endParaRPr lang="zh-CN" altLang="en-US" dirty="0"/>
          </a:p>
        </p:txBody>
      </p:sp>
      <p:sp>
        <p:nvSpPr>
          <p:cNvPr id="4" name="灯片编号占位符 3"/>
          <p:cNvSpPr>
            <a:spLocks noGrp="1"/>
          </p:cNvSpPr>
          <p:nvPr>
            <p:ph type="sldNum" sz="quarter" idx="10"/>
          </p:nvPr>
        </p:nvSpPr>
        <p:spPr/>
        <p:txBody>
          <a:bodyPr/>
          <a:lstStyle/>
          <a:p>
            <a:fld id="{A891F17C-E28F-495F-ADC7-F58DBF2FF38D}" type="slidenum">
              <a:rPr lang="zh-CN" altLang="en-US" smtClean="0"/>
              <a:pPr/>
              <a:t>32</a:t>
            </a:fld>
            <a:endParaRPr lang="zh-CN" altLang="en-US"/>
          </a:p>
        </p:txBody>
      </p:sp>
    </p:spTree>
    <p:extLst>
      <p:ext uri="{BB962C8B-B14F-4D97-AF65-F5344CB8AC3E}">
        <p14:creationId xmlns:p14="http://schemas.microsoft.com/office/powerpoint/2010/main" val="35779449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幻灯片编号占位符 3"/>
          <p:cNvSpPr>
            <a:spLocks noGrp="1"/>
          </p:cNvSpPr>
          <p:nvPr>
            <p:ph type="sldNum" sz="quarter" idx="10"/>
          </p:nvPr>
        </p:nvSpPr>
        <p:spPr/>
        <p:txBody>
          <a:bodyPr/>
          <a:lstStyle/>
          <a:p>
            <a:fld id="{A891F17C-E28F-495F-ADC7-F58DBF2FF38D}" type="slidenum">
              <a:rPr lang="zh-CN" altLang="en-US" smtClean="0"/>
              <a:pPr/>
              <a:t>47</a:t>
            </a:fld>
            <a:endParaRPr lang="zh-CN" altLang="en-US"/>
          </a:p>
        </p:txBody>
      </p:sp>
    </p:spTree>
    <p:extLst>
      <p:ext uri="{BB962C8B-B14F-4D97-AF65-F5344CB8AC3E}">
        <p14:creationId xmlns:p14="http://schemas.microsoft.com/office/powerpoint/2010/main" val="4799113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1D255769-41DC-F446-8E68-39CDC6B604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8" y="0"/>
            <a:ext cx="9141862" cy="5143500"/>
          </a:xfrm>
          <a:prstGeom prst="rect">
            <a:avLst/>
          </a:prstGeom>
        </p:spPr>
      </p:pic>
      <p:sp>
        <p:nvSpPr>
          <p:cNvPr id="10" name="标题 9"/>
          <p:cNvSpPr>
            <a:spLocks noGrp="1"/>
          </p:cNvSpPr>
          <p:nvPr>
            <p:ph type="title" hasCustomPrompt="1"/>
          </p:nvPr>
        </p:nvSpPr>
        <p:spPr>
          <a:xfrm>
            <a:off x="251520" y="1491630"/>
            <a:ext cx="8856984" cy="603749"/>
          </a:xfrm>
          <a:prstGeom prst="rect">
            <a:avLst/>
          </a:prstGeom>
        </p:spPr>
        <p:txBody>
          <a:bodyPr>
            <a:noAutofit/>
          </a:bodyPr>
          <a:lstStyle>
            <a:lvl1pPr algn="l">
              <a:defRPr sz="3800" b="1">
                <a:solidFill>
                  <a:schemeClr val="tx1"/>
                </a:solidFill>
                <a:latin typeface="微软雅黑" panose="020B0503020204020204" pitchFamily="34" charset="-122"/>
                <a:ea typeface="微软雅黑" panose="020B0503020204020204" pitchFamily="34" charset="-122"/>
              </a:defRPr>
            </a:lvl1pPr>
          </a:lstStyle>
          <a:p>
            <a:r>
              <a:rPr lang="zh-CN" altLang="en-US" dirty="0"/>
              <a:t>示意主标题文字（</a:t>
            </a:r>
            <a:r>
              <a:rPr lang="en-US" altLang="zh-CN" dirty="0"/>
              <a:t>38</a:t>
            </a:r>
            <a:r>
              <a:rPr lang="zh-CN" altLang="en-US" dirty="0"/>
              <a:t>号粗字）</a:t>
            </a:r>
          </a:p>
        </p:txBody>
      </p:sp>
      <p:sp>
        <p:nvSpPr>
          <p:cNvPr id="3" name="副标题 2"/>
          <p:cNvSpPr>
            <a:spLocks noGrp="1"/>
          </p:cNvSpPr>
          <p:nvPr>
            <p:ph type="subTitle" idx="1" hasCustomPrompt="1"/>
          </p:nvPr>
        </p:nvSpPr>
        <p:spPr>
          <a:xfrm>
            <a:off x="251520" y="2291916"/>
            <a:ext cx="8712968" cy="535867"/>
          </a:xfrm>
          <a:prstGeom prst="rect">
            <a:avLst/>
          </a:prstGeom>
        </p:spPr>
        <p:txBody>
          <a:bodyPr>
            <a:noAutofit/>
          </a:bodyPr>
          <a:lstStyle>
            <a:lvl1pPr marL="0" indent="0" algn="l">
              <a:buNone/>
              <a:defRPr sz="280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示意副标题文字（</a:t>
            </a:r>
            <a:r>
              <a:rPr lang="en-US" altLang="zh-CN" dirty="0"/>
              <a:t>28</a:t>
            </a:r>
            <a:r>
              <a:rPr lang="zh-CN" altLang="en-US" dirty="0"/>
              <a:t>号细字）</a:t>
            </a:r>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8032720-3F8B-6F41-BEDC-5970A8BE61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 y="0"/>
            <a:ext cx="9141862" cy="5143500"/>
          </a:xfrm>
          <a:prstGeom prst="rect">
            <a:avLst/>
          </a:prstGeom>
        </p:spPr>
      </p:pic>
      <p:sp>
        <p:nvSpPr>
          <p:cNvPr id="7" name="标题 9">
            <a:extLst>
              <a:ext uri="{FF2B5EF4-FFF2-40B4-BE49-F238E27FC236}">
                <a16:creationId xmlns:a16="http://schemas.microsoft.com/office/drawing/2014/main" id="{1D988EE4-0738-054E-A6D3-7DF969217E31}"/>
              </a:ext>
            </a:extLst>
          </p:cNvPr>
          <p:cNvSpPr>
            <a:spLocks noGrp="1"/>
          </p:cNvSpPr>
          <p:nvPr>
            <p:ph type="title" hasCustomPrompt="1"/>
          </p:nvPr>
        </p:nvSpPr>
        <p:spPr>
          <a:xfrm>
            <a:off x="251520" y="1491630"/>
            <a:ext cx="8856984" cy="603749"/>
          </a:xfrm>
          <a:prstGeom prst="rect">
            <a:avLst/>
          </a:prstGeom>
        </p:spPr>
        <p:txBody>
          <a:bodyPr>
            <a:noAutofit/>
          </a:bodyPr>
          <a:lstStyle>
            <a:lvl1pPr algn="l">
              <a:defRPr sz="3800" b="1">
                <a:solidFill>
                  <a:schemeClr val="bg1"/>
                </a:solidFill>
                <a:latin typeface="微软雅黑" panose="020B0503020204020204" pitchFamily="34" charset="-122"/>
                <a:ea typeface="微软雅黑" panose="020B0503020204020204" pitchFamily="34" charset="-122"/>
              </a:defRPr>
            </a:lvl1pPr>
          </a:lstStyle>
          <a:p>
            <a:r>
              <a:rPr lang="zh-CN" altLang="en-US" dirty="0"/>
              <a:t>示意主标题文字（</a:t>
            </a:r>
            <a:r>
              <a:rPr lang="en-US" altLang="zh-CN" dirty="0"/>
              <a:t>38</a:t>
            </a:r>
            <a:r>
              <a:rPr lang="zh-CN" altLang="en-US" dirty="0"/>
              <a:t>号粗字）</a:t>
            </a:r>
          </a:p>
        </p:txBody>
      </p:sp>
      <p:sp>
        <p:nvSpPr>
          <p:cNvPr id="8" name="副标题 2">
            <a:extLst>
              <a:ext uri="{FF2B5EF4-FFF2-40B4-BE49-F238E27FC236}">
                <a16:creationId xmlns:a16="http://schemas.microsoft.com/office/drawing/2014/main" id="{4BDEB96F-5169-104F-B620-B7B873C1B6D3}"/>
              </a:ext>
            </a:extLst>
          </p:cNvPr>
          <p:cNvSpPr>
            <a:spLocks noGrp="1"/>
          </p:cNvSpPr>
          <p:nvPr>
            <p:ph type="subTitle" idx="1" hasCustomPrompt="1"/>
          </p:nvPr>
        </p:nvSpPr>
        <p:spPr>
          <a:xfrm>
            <a:off x="251520" y="2291916"/>
            <a:ext cx="8712968" cy="535867"/>
          </a:xfrm>
          <a:prstGeom prst="rect">
            <a:avLst/>
          </a:prstGeom>
        </p:spPr>
        <p:txBody>
          <a:bodyPr>
            <a:noAutofit/>
          </a:bodyPr>
          <a:lstStyle>
            <a:lvl1pPr marL="0" indent="0" algn="l">
              <a:buNone/>
              <a:defRPr sz="2800">
                <a:solidFill>
                  <a:schemeClr val="bg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示意副标题文字（</a:t>
            </a:r>
            <a:r>
              <a:rPr lang="en-US" altLang="zh-CN" dirty="0"/>
              <a:t>28</a:t>
            </a:r>
            <a:r>
              <a:rPr lang="zh-CN" altLang="en-US" dirty="0"/>
              <a:t>号细字）</a:t>
            </a:r>
          </a:p>
        </p:txBody>
      </p:sp>
    </p:spTree>
    <p:extLst>
      <p:ext uri="{BB962C8B-B14F-4D97-AF65-F5344CB8AC3E}">
        <p14:creationId xmlns:p14="http://schemas.microsoft.com/office/powerpoint/2010/main" val="4157548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528" y="205979"/>
            <a:ext cx="8424936" cy="493563"/>
          </a:xfrm>
          <a:prstGeom prst="rect">
            <a:avLst/>
          </a:prstGeom>
        </p:spPr>
        <p:txBody>
          <a:bodyPr>
            <a:noAutofit/>
          </a:bodyPr>
          <a:lstStyle>
            <a:lvl1pPr algn="l">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内页标题微软雅黑</a:t>
            </a:r>
            <a:r>
              <a:rPr lang="en-US" altLang="zh-CN" dirty="0"/>
              <a:t>28</a:t>
            </a:r>
            <a:r>
              <a:rPr lang="zh-CN" altLang="en-US" dirty="0"/>
              <a:t>号字</a:t>
            </a:r>
          </a:p>
        </p:txBody>
      </p:sp>
      <p:sp>
        <p:nvSpPr>
          <p:cNvPr id="3" name="内容占位符 2"/>
          <p:cNvSpPr>
            <a:spLocks noGrp="1"/>
          </p:cNvSpPr>
          <p:nvPr>
            <p:ph idx="1" hasCustomPrompt="1"/>
          </p:nvPr>
        </p:nvSpPr>
        <p:spPr>
          <a:xfrm>
            <a:off x="323528" y="915566"/>
            <a:ext cx="8424936" cy="3816424"/>
          </a:xfrm>
          <a:prstGeom prst="rect">
            <a:avLst/>
          </a:prstGeom>
        </p:spPr>
        <p:txBody>
          <a:bodyPr>
            <a:normAutofit/>
          </a:bodyPr>
          <a:lstStyle>
            <a:lvl1pPr marL="182563" indent="-182563">
              <a:buSzPct val="100000"/>
              <a:buFont typeface="Arial" panose="020B0604020202020204" pitchFamily="34" charset="0"/>
              <a:buChar char="•"/>
              <a:defRPr kumimoji="0" lang="en-US" altLang="zh-CN" sz="2400" b="0" i="0" u="none" strike="noStrike" kern="1200" cap="none" spc="0" normalizeH="0" baseline="0" noProof="0" smtClean="0">
                <a:ln>
                  <a:noFill/>
                </a:ln>
                <a:solidFill>
                  <a:schemeClr val="tx1">
                    <a:lumMod val="75000"/>
                    <a:lumOff val="25000"/>
                  </a:schemeClr>
                </a:solidFill>
                <a:effectLst/>
                <a:uLnTx/>
                <a:uFillTx/>
                <a:latin typeface="微软雅黑" pitchFamily="34" charset="-122"/>
                <a:ea typeface="微软雅黑" pitchFamily="34" charset="-122"/>
              </a:defRPr>
            </a:lvl1pPr>
            <a:lvl2pPr marL="742950" indent="-285750">
              <a:buFont typeface="Arial" panose="020B0604020202020204" pitchFamily="34" charset="0"/>
              <a:buChar char="•"/>
              <a:defRPr sz="2200">
                <a:solidFill>
                  <a:schemeClr val="tx1">
                    <a:lumMod val="75000"/>
                    <a:lumOff val="25000"/>
                  </a:schemeClr>
                </a:solidFill>
                <a:latin typeface="微软雅黑" pitchFamily="34" charset="-122"/>
                <a:ea typeface="微软雅黑" pitchFamily="34" charset="-122"/>
              </a:defRPr>
            </a:lvl2pPr>
            <a:lvl3pPr marL="1143000" indent="-228600">
              <a:buFont typeface="Arial" panose="020B0604020202020204" pitchFamily="34" charset="0"/>
              <a:buChar char="•"/>
              <a:defRPr sz="2000">
                <a:solidFill>
                  <a:schemeClr val="tx1">
                    <a:lumMod val="75000"/>
                    <a:lumOff val="25000"/>
                  </a:schemeClr>
                </a:solidFill>
                <a:latin typeface="微软雅黑" pitchFamily="34" charset="-122"/>
                <a:ea typeface="微软雅黑" pitchFamily="34" charset="-122"/>
              </a:defRPr>
            </a:lvl3pPr>
            <a:lvl4pPr marL="1600200" indent="-228600">
              <a:buFont typeface="Arial" panose="020B0604020202020204" pitchFamily="34" charset="0"/>
              <a:buChar char="•"/>
              <a:defRPr sz="1800">
                <a:solidFill>
                  <a:schemeClr val="tx1">
                    <a:lumMod val="75000"/>
                    <a:lumOff val="25000"/>
                  </a:schemeClr>
                </a:solidFill>
                <a:latin typeface="微软雅黑" pitchFamily="34" charset="-122"/>
                <a:ea typeface="微软雅黑" pitchFamily="34" charset="-122"/>
              </a:defRPr>
            </a:lvl4pPr>
            <a:lvl5pPr marL="2057400" indent="-228600">
              <a:buFont typeface="Arial" panose="020B0604020202020204" pitchFamily="34" charset="0"/>
              <a:buChar char="•"/>
              <a:defRPr sz="1600">
                <a:solidFill>
                  <a:schemeClr val="tx1">
                    <a:lumMod val="75000"/>
                    <a:lumOff val="25000"/>
                  </a:schemeClr>
                </a:solidFill>
                <a:latin typeface="微软雅黑" pitchFamily="34" charset="-122"/>
                <a:ea typeface="微软雅黑" pitchFamily="34" charset="-122"/>
              </a:defRPr>
            </a:lvl5pPr>
          </a:lstStyle>
          <a:p>
            <a:pPr lvl="0"/>
            <a:r>
              <a:rPr lang="zh-CN" altLang="en-US" dirty="0"/>
              <a:t>正文</a:t>
            </a:r>
            <a:r>
              <a:rPr lang="en-US" altLang="zh-CN" dirty="0"/>
              <a:t>-</a:t>
            </a:r>
            <a:r>
              <a:rPr lang="zh-CN" altLang="en-US" dirty="0"/>
              <a:t>微软雅黑</a:t>
            </a:r>
            <a:r>
              <a:rPr lang="en-US" altLang="zh-CN" dirty="0"/>
              <a:t>24</a:t>
            </a:r>
            <a:r>
              <a:rPr lang="zh-CN" altLang="en-US" dirty="0"/>
              <a:t>号字</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内容占位符 4">
            <a:extLst>
              <a:ext uri="{FF2B5EF4-FFF2-40B4-BE49-F238E27FC236}">
                <a16:creationId xmlns:a16="http://schemas.microsoft.com/office/drawing/2014/main" id="{DD4FDEE5-6788-1F40-8F18-77B35F119CF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4669" t="86399" r="3515" b="5201"/>
          <a:stretch/>
        </p:blipFill>
        <p:spPr>
          <a:xfrm>
            <a:off x="7740352" y="4443958"/>
            <a:ext cx="1080120" cy="432048"/>
          </a:xfrm>
          <a:prstGeom prst="rect">
            <a:avLst/>
          </a:prstGeom>
        </p:spPr>
      </p:pic>
      <p:cxnSp>
        <p:nvCxnSpPr>
          <p:cNvPr id="5" name="直线连接符 4">
            <a:extLst>
              <a:ext uri="{FF2B5EF4-FFF2-40B4-BE49-F238E27FC236}">
                <a16:creationId xmlns:a16="http://schemas.microsoft.com/office/drawing/2014/main" id="{3325C1AA-3760-674C-AB57-D73ECDC308FA}"/>
              </a:ext>
            </a:extLst>
          </p:cNvPr>
          <p:cNvCxnSpPr>
            <a:cxnSpLocks/>
          </p:cNvCxnSpPr>
          <p:nvPr userDrawn="1"/>
        </p:nvCxnSpPr>
        <p:spPr>
          <a:xfrm>
            <a:off x="323528" y="807554"/>
            <a:ext cx="8424936" cy="0"/>
          </a:xfrm>
          <a:prstGeom prst="line">
            <a:avLst/>
          </a:prstGeom>
          <a:ln w="28575">
            <a:solidFill>
              <a:srgbClr val="79797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F38B0920-107A-F14E-B5C8-A2A2A0830997}"/>
              </a:ext>
            </a:extLst>
          </p:cNvPr>
          <p:cNvSpPr>
            <a:spLocks noGrp="1"/>
          </p:cNvSpPr>
          <p:nvPr>
            <p:ph type="title" hasCustomPrompt="1"/>
          </p:nvPr>
        </p:nvSpPr>
        <p:spPr>
          <a:xfrm>
            <a:off x="323528" y="205979"/>
            <a:ext cx="8424936" cy="493563"/>
          </a:xfrm>
          <a:prstGeom prst="rect">
            <a:avLst/>
          </a:prstGeom>
        </p:spPr>
        <p:txBody>
          <a:bodyPr>
            <a:noAutofit/>
          </a:bodyPr>
          <a:lstStyle>
            <a:lvl1pPr algn="l">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内页标题微软雅黑</a:t>
            </a:r>
            <a:r>
              <a:rPr lang="en-US" altLang="zh-CN" dirty="0"/>
              <a:t>28</a:t>
            </a:r>
            <a:r>
              <a:rPr lang="zh-CN" altLang="en-US" dirty="0"/>
              <a:t>号字</a:t>
            </a:r>
          </a:p>
        </p:txBody>
      </p:sp>
      <p:sp>
        <p:nvSpPr>
          <p:cNvPr id="8" name="内容占位符 2">
            <a:extLst>
              <a:ext uri="{FF2B5EF4-FFF2-40B4-BE49-F238E27FC236}">
                <a16:creationId xmlns:a16="http://schemas.microsoft.com/office/drawing/2014/main" id="{9A411647-7E78-FD4E-8ED8-8E097D8C92B9}"/>
              </a:ext>
            </a:extLst>
          </p:cNvPr>
          <p:cNvSpPr>
            <a:spLocks noGrp="1"/>
          </p:cNvSpPr>
          <p:nvPr>
            <p:ph idx="1" hasCustomPrompt="1"/>
          </p:nvPr>
        </p:nvSpPr>
        <p:spPr>
          <a:xfrm>
            <a:off x="323528" y="915566"/>
            <a:ext cx="8424936" cy="3816424"/>
          </a:xfrm>
          <a:prstGeom prst="rect">
            <a:avLst/>
          </a:prstGeom>
        </p:spPr>
        <p:txBody>
          <a:bodyPr>
            <a:normAutofit/>
          </a:bodyPr>
          <a:lstStyle>
            <a:lvl1pPr marL="182563" indent="-182563">
              <a:buSzPct val="100000"/>
              <a:buFont typeface="Arial" panose="020B0604020202020204" pitchFamily="34" charset="0"/>
              <a:buChar char="•"/>
              <a:defRPr kumimoji="0" lang="en-US" altLang="zh-CN" sz="2400" b="0" i="0" u="none" strike="noStrike" kern="1200" cap="none" spc="0" normalizeH="0" baseline="0" noProof="0" smtClean="0">
                <a:ln>
                  <a:noFill/>
                </a:ln>
                <a:solidFill>
                  <a:schemeClr val="bg1"/>
                </a:solidFill>
                <a:effectLst/>
                <a:uLnTx/>
                <a:uFillTx/>
                <a:latin typeface="微软雅黑" pitchFamily="34" charset="-122"/>
                <a:ea typeface="微软雅黑" pitchFamily="34" charset="-122"/>
              </a:defRPr>
            </a:lvl1pPr>
            <a:lvl2pPr marL="742950" indent="-285750">
              <a:buFont typeface="Arial" panose="020B0604020202020204" pitchFamily="34" charset="0"/>
              <a:buChar char="•"/>
              <a:defRPr sz="2200">
                <a:solidFill>
                  <a:schemeClr val="bg1"/>
                </a:solidFill>
                <a:latin typeface="微软雅黑" pitchFamily="34" charset="-122"/>
                <a:ea typeface="微软雅黑" pitchFamily="34" charset="-122"/>
              </a:defRPr>
            </a:lvl2pPr>
            <a:lvl3pPr marL="1143000" indent="-228600">
              <a:buFont typeface="Arial" panose="020B0604020202020204" pitchFamily="34" charset="0"/>
              <a:buChar char="•"/>
              <a:defRPr sz="2000">
                <a:solidFill>
                  <a:schemeClr val="bg1"/>
                </a:solidFill>
                <a:latin typeface="微软雅黑" pitchFamily="34" charset="-122"/>
                <a:ea typeface="微软雅黑" pitchFamily="34" charset="-122"/>
              </a:defRPr>
            </a:lvl3pPr>
            <a:lvl4pPr marL="1600200" indent="-228600">
              <a:buFont typeface="Arial" panose="020B0604020202020204" pitchFamily="34" charset="0"/>
              <a:buChar char="•"/>
              <a:defRPr sz="1800">
                <a:solidFill>
                  <a:schemeClr val="bg1"/>
                </a:solidFill>
                <a:latin typeface="微软雅黑" pitchFamily="34" charset="-122"/>
                <a:ea typeface="微软雅黑" pitchFamily="34" charset="-122"/>
              </a:defRPr>
            </a:lvl4pPr>
            <a:lvl5pPr marL="2057400" indent="-228600">
              <a:buFont typeface="Arial" panose="020B0604020202020204" pitchFamily="34" charset="0"/>
              <a:buChar char="•"/>
              <a:defRPr sz="1600">
                <a:solidFill>
                  <a:schemeClr val="bg1"/>
                </a:solidFill>
                <a:latin typeface="微软雅黑" pitchFamily="34" charset="-122"/>
                <a:ea typeface="微软雅黑" pitchFamily="34" charset="-122"/>
              </a:defRPr>
            </a:lvl5pPr>
          </a:lstStyle>
          <a:p>
            <a:pPr lvl="0"/>
            <a:r>
              <a:rPr lang="zh-CN" altLang="en-US" dirty="0"/>
              <a:t>正文</a:t>
            </a:r>
            <a:r>
              <a:rPr lang="en-US" altLang="zh-CN" dirty="0"/>
              <a:t>-</a:t>
            </a:r>
            <a:r>
              <a:rPr lang="zh-CN" altLang="en-US" dirty="0"/>
              <a:t>微软雅黑</a:t>
            </a:r>
            <a:r>
              <a:rPr lang="en-US" altLang="zh-CN" dirty="0"/>
              <a:t>24</a:t>
            </a:r>
            <a:r>
              <a:rPr lang="zh-CN" altLang="en-US" dirty="0"/>
              <a:t>号字</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图片 3">
            <a:extLst>
              <a:ext uri="{FF2B5EF4-FFF2-40B4-BE49-F238E27FC236}">
                <a16:creationId xmlns:a16="http://schemas.microsoft.com/office/drawing/2014/main" id="{F6B3DEE3-19CD-D548-AAED-B7D80363FC7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5445" t="86399" r="4315" b="5201"/>
          <a:stretch/>
        </p:blipFill>
        <p:spPr>
          <a:xfrm>
            <a:off x="7812359" y="4443958"/>
            <a:ext cx="936105" cy="432048"/>
          </a:xfrm>
          <a:prstGeom prst="rect">
            <a:avLst/>
          </a:prstGeom>
        </p:spPr>
      </p:pic>
      <p:cxnSp>
        <p:nvCxnSpPr>
          <p:cNvPr id="5" name="直线连接符 4">
            <a:extLst>
              <a:ext uri="{FF2B5EF4-FFF2-40B4-BE49-F238E27FC236}">
                <a16:creationId xmlns:a16="http://schemas.microsoft.com/office/drawing/2014/main" id="{89A21C7A-8CB9-8548-8868-0BCA76DE42B5}"/>
              </a:ext>
            </a:extLst>
          </p:cNvPr>
          <p:cNvCxnSpPr>
            <a:cxnSpLocks/>
          </p:cNvCxnSpPr>
          <p:nvPr userDrawn="1"/>
        </p:nvCxnSpPr>
        <p:spPr>
          <a:xfrm>
            <a:off x="323528" y="807554"/>
            <a:ext cx="8424936" cy="0"/>
          </a:xfrm>
          <a:prstGeom prst="line">
            <a:avLst/>
          </a:prstGeom>
          <a:ln w="28575">
            <a:solidFill>
              <a:srgbClr val="7979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879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EC918DE-1243-3647-BA10-CC96904A18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1862"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B80964D-4A87-164C-A020-19652A3EA3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1862" cy="5143500"/>
          </a:xfrm>
          <a:prstGeom prst="rect">
            <a:avLst/>
          </a:prstGeom>
        </p:spPr>
      </p:pic>
    </p:spTree>
    <p:extLst>
      <p:ext uri="{BB962C8B-B14F-4D97-AF65-F5344CB8AC3E}">
        <p14:creationId xmlns:p14="http://schemas.microsoft.com/office/powerpoint/2010/main" val="27401263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28650" y="274638"/>
            <a:ext cx="7886700" cy="993775"/>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3348135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0" r:id="rId4"/>
    <p:sldLayoutId id="2147483659" r:id="rId5"/>
    <p:sldLayoutId id="2147483662" r:id="rId6"/>
    <p:sldLayoutId id="2147483663"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hemeOverride" Target="../theme/themeOverride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hemeOverride" Target="../theme/themeOverride9.xml"/><Relationship Id="rId4"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3.xml"/><Relationship Id="rId1" Type="http://schemas.openxmlformats.org/officeDocument/2006/relationships/themeOverride" Target="../theme/themeOverride10.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hemeOverride" Target="../theme/themeOverr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3.xml"/><Relationship Id="rId1" Type="http://schemas.openxmlformats.org/officeDocument/2006/relationships/themeOverride" Target="../theme/themeOverr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3.xml"/><Relationship Id="rId1" Type="http://schemas.openxmlformats.org/officeDocument/2006/relationships/themeOverride" Target="../theme/themeOverride14.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hemeOverride" Target="../theme/themeOverride15.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3.xml"/><Relationship Id="rId1" Type="http://schemas.openxmlformats.org/officeDocument/2006/relationships/themeOverride" Target="../theme/themeOverride17.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18.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5.xml"/><Relationship Id="rId1" Type="http://schemas.openxmlformats.org/officeDocument/2006/relationships/themeOverride" Target="../theme/themeOverride19.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hemeOverride" Target="../theme/themeOverride20.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3.xml"/><Relationship Id="rId1" Type="http://schemas.openxmlformats.org/officeDocument/2006/relationships/themeOverride" Target="../theme/themeOverride2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3.xml"/><Relationship Id="rId1" Type="http://schemas.openxmlformats.org/officeDocument/2006/relationships/themeOverride" Target="../theme/themeOverride2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hemeOverride" Target="../theme/themeOverride2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3.xml"/><Relationship Id="rId1" Type="http://schemas.openxmlformats.org/officeDocument/2006/relationships/themeOverride" Target="../theme/themeOverride2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5.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26.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hemeOverride" Target="../theme/themeOverride2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hemeOverride" Target="../theme/themeOverride6.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hemeOverride" Target="../theme/themeOverride7.xml"/><Relationship Id="rId4"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A56893-3C90-CE4B-BB22-A32128AF3192}"/>
              </a:ext>
            </a:extLst>
          </p:cNvPr>
          <p:cNvSpPr>
            <a:spLocks noGrp="1"/>
          </p:cNvSpPr>
          <p:nvPr>
            <p:ph type="title"/>
          </p:nvPr>
        </p:nvSpPr>
        <p:spPr/>
        <p:txBody>
          <a:bodyPr/>
          <a:lstStyle/>
          <a:p>
            <a:r>
              <a:rPr kumimoji="1" lang="en-US" altLang="zh-CN" dirty="0"/>
              <a:t>JavaScript</a:t>
            </a:r>
            <a:r>
              <a:rPr kumimoji="1" lang="zh-CN" altLang="en-US" dirty="0"/>
              <a:t>面向对象编程</a:t>
            </a:r>
          </a:p>
        </p:txBody>
      </p:sp>
      <p:sp>
        <p:nvSpPr>
          <p:cNvPr id="3" name="副标题 2">
            <a:extLst>
              <a:ext uri="{FF2B5EF4-FFF2-40B4-BE49-F238E27FC236}">
                <a16:creationId xmlns:a16="http://schemas.microsoft.com/office/drawing/2014/main" id="{C9A3A256-EF2C-1445-8C20-C951B492548B}"/>
              </a:ext>
            </a:extLst>
          </p:cNvPr>
          <p:cNvSpPr>
            <a:spLocks noGrp="1"/>
          </p:cNvSpPr>
          <p:nvPr>
            <p:ph type="subTitle" idx="1"/>
          </p:nvPr>
        </p:nvSpPr>
        <p:spPr>
          <a:xfrm>
            <a:off x="251520" y="2291916"/>
            <a:ext cx="7056784" cy="535867"/>
          </a:xfrm>
        </p:spPr>
        <p:txBody>
          <a:bodyPr/>
          <a:lstStyle/>
          <a:p>
            <a:pPr algn="r"/>
            <a:r>
              <a:rPr kumimoji="1" lang="en-US" altLang="zh-CN" dirty="0" err="1"/>
              <a:t>wangyifeng@qiyi.com</a:t>
            </a:r>
            <a:endParaRPr kumimoji="1" lang="zh-CN" altLang="en-US" dirty="0"/>
          </a:p>
        </p:txBody>
      </p:sp>
    </p:spTree>
    <p:extLst>
      <p:ext uri="{BB962C8B-B14F-4D97-AF65-F5344CB8AC3E}">
        <p14:creationId xmlns:p14="http://schemas.microsoft.com/office/powerpoint/2010/main" val="15350290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2B893A-C1FF-C147-AEE8-E2610AEDA09C}"/>
              </a:ext>
            </a:extLst>
          </p:cNvPr>
          <p:cNvSpPr>
            <a:spLocks noGrp="1"/>
          </p:cNvSpPr>
          <p:nvPr>
            <p:ph type="title"/>
          </p:nvPr>
        </p:nvSpPr>
        <p:spPr/>
        <p:txBody>
          <a:bodyPr/>
          <a:lstStyle/>
          <a:p>
            <a:r>
              <a:rPr kumimoji="1" lang="en-US" altLang="zh-CN" dirty="0"/>
              <a:t>	JavaScript</a:t>
            </a:r>
            <a:r>
              <a:rPr kumimoji="1" lang="zh-CN" altLang="en-US" dirty="0"/>
              <a:t>中的对象</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699542"/>
            <a:ext cx="9144000" cy="3996000"/>
          </a:xfrm>
          <a:prstGeom prst="rect">
            <a:avLst/>
          </a:prstGeom>
        </p:spPr>
      </p:pic>
    </p:spTree>
    <p:extLst>
      <p:ext uri="{BB962C8B-B14F-4D97-AF65-F5344CB8AC3E}">
        <p14:creationId xmlns:p14="http://schemas.microsoft.com/office/powerpoint/2010/main" val="4074942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90D70F-D4E8-5844-8D2B-715B992D61E6}"/>
              </a:ext>
            </a:extLst>
          </p:cNvPr>
          <p:cNvSpPr>
            <a:spLocks noGrp="1"/>
          </p:cNvSpPr>
          <p:nvPr>
            <p:ph type="title"/>
          </p:nvPr>
        </p:nvSpPr>
        <p:spPr/>
        <p:txBody>
          <a:bodyPr/>
          <a:lstStyle/>
          <a:p>
            <a:r>
              <a:rPr kumimoji="1" lang="en-US" altLang="zh-CN" dirty="0"/>
              <a:t>	JavaScript</a:t>
            </a:r>
            <a:r>
              <a:rPr kumimoji="1" lang="zh-CN" altLang="en-US" dirty="0"/>
              <a:t>一切皆为对象</a:t>
            </a:r>
          </a:p>
        </p:txBody>
      </p:sp>
      <p:grpSp>
        <p:nvGrpSpPr>
          <p:cNvPr id="5" name="338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12080" y="1707654"/>
            <a:ext cx="8137922" cy="1596937"/>
            <a:chOff x="669925" y="2255959"/>
            <a:chExt cx="10850563" cy="2129250"/>
          </a:xfrm>
        </p:grpSpPr>
        <p:grpSp>
          <p:nvGrpSpPr>
            <p:cNvPr id="6" name="ïSľiḋé"/>
            <p:cNvGrpSpPr/>
            <p:nvPr/>
          </p:nvGrpSpPr>
          <p:grpSpPr>
            <a:xfrm>
              <a:off x="3868401" y="2619360"/>
              <a:ext cx="4476949" cy="1619283"/>
              <a:chOff x="3868401" y="2619360"/>
              <a:chExt cx="4476949" cy="1619283"/>
            </a:xfrm>
          </p:grpSpPr>
          <p:sp>
            <p:nvSpPr>
              <p:cNvPr id="17" name="îšḻîḍé"/>
              <p:cNvSpPr/>
              <p:nvPr/>
            </p:nvSpPr>
            <p:spPr>
              <a:xfrm>
                <a:off x="6147753" y="2619360"/>
                <a:ext cx="2197597" cy="1619283"/>
              </a:xfrm>
              <a:prstGeom prst="homePlat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chorCtr="0">
                <a:normAutofit/>
              </a:bodyPr>
              <a:lstStyle/>
              <a:p>
                <a:pPr lvl="0" defTabSz="914378">
                  <a:spcBef>
                    <a:spcPct val="0"/>
                  </a:spcBef>
                  <a:defRPr/>
                </a:pPr>
                <a:r>
                  <a:rPr lang="zh-CN" altLang="en-US" b="1" dirty="0">
                    <a:solidFill>
                      <a:schemeClr val="bg1"/>
                    </a:solidFill>
                    <a:latin typeface="微软雅黑" panose="020B0503020204020204" pitchFamily="34" charset="-122"/>
                    <a:ea typeface="微软雅黑" panose="020B0503020204020204" pitchFamily="34" charset="-122"/>
                  </a:rPr>
                  <a:t>基于对象</a:t>
                </a:r>
              </a:p>
            </p:txBody>
          </p:sp>
          <p:sp>
            <p:nvSpPr>
              <p:cNvPr id="18" name="íśliḋè"/>
              <p:cNvSpPr/>
              <p:nvPr/>
            </p:nvSpPr>
            <p:spPr>
              <a:xfrm flipH="1">
                <a:off x="3868401" y="2619360"/>
                <a:ext cx="2197597" cy="1619283"/>
              </a:xfrm>
              <a:prstGeom prst="homePlat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anchor="ctr" anchorCtr="0">
                <a:normAutofit/>
              </a:bodyPr>
              <a:lstStyle/>
              <a:p>
                <a:pPr lvl="0" algn="r" defTabSz="914378">
                  <a:spcBef>
                    <a:spcPct val="0"/>
                  </a:spcBef>
                  <a:defRPr/>
                </a:pPr>
                <a:r>
                  <a:rPr lang="zh-CN" altLang="en-US" sz="2000" b="1" dirty="0">
                    <a:solidFill>
                      <a:schemeClr val="bg1"/>
                    </a:solidFill>
                    <a:latin typeface="微软雅黑" panose="020B0503020204020204" pitchFamily="34" charset="-122"/>
                    <a:ea typeface="微软雅黑" panose="020B0503020204020204" pitchFamily="34" charset="-122"/>
                  </a:rPr>
                  <a:t>面向对象</a:t>
                </a:r>
              </a:p>
            </p:txBody>
          </p:sp>
        </p:grpSp>
        <p:grpSp>
          <p:nvGrpSpPr>
            <p:cNvPr id="7" name="ïṧ1íďè"/>
            <p:cNvGrpSpPr/>
            <p:nvPr/>
          </p:nvGrpSpPr>
          <p:grpSpPr>
            <a:xfrm>
              <a:off x="9471957" y="2255959"/>
              <a:ext cx="914400" cy="914400"/>
              <a:chOff x="9733216" y="2255959"/>
              <a:chExt cx="914400" cy="914400"/>
            </a:xfrm>
          </p:grpSpPr>
          <p:sp>
            <p:nvSpPr>
              <p:cNvPr id="15" name="îšļïḑe"/>
              <p:cNvSpPr/>
              <p:nvPr/>
            </p:nvSpPr>
            <p:spPr>
              <a:xfrm>
                <a:off x="9733216" y="2255959"/>
                <a:ext cx="914400" cy="914400"/>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16" name="iṣḻïḑè"/>
              <p:cNvSpPr/>
              <p:nvPr/>
            </p:nvSpPr>
            <p:spPr bwMode="auto">
              <a:xfrm>
                <a:off x="9961207" y="2519461"/>
                <a:ext cx="458418" cy="387396"/>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a:noFill/>
              </a:ln>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grpSp>
        <p:grpSp>
          <p:nvGrpSpPr>
            <p:cNvPr id="8" name="íşľiďê"/>
            <p:cNvGrpSpPr/>
            <p:nvPr/>
          </p:nvGrpSpPr>
          <p:grpSpPr>
            <a:xfrm>
              <a:off x="1811962" y="2255959"/>
              <a:ext cx="914400" cy="914400"/>
              <a:chOff x="1970341" y="2255959"/>
              <a:chExt cx="914400" cy="914400"/>
            </a:xfrm>
          </p:grpSpPr>
          <p:sp>
            <p:nvSpPr>
              <p:cNvPr id="13" name="iŝḻíďe"/>
              <p:cNvSpPr/>
              <p:nvPr/>
            </p:nvSpPr>
            <p:spPr>
              <a:xfrm>
                <a:off x="1970341" y="2255959"/>
                <a:ext cx="914400" cy="914400"/>
              </a:xfrm>
              <a:prstGeom prst="ellipse">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14" name="ïṣľïďe"/>
              <p:cNvSpPr/>
              <p:nvPr/>
            </p:nvSpPr>
            <p:spPr bwMode="auto">
              <a:xfrm>
                <a:off x="2216060" y="2473406"/>
                <a:ext cx="422961" cy="479506"/>
              </a:xfrm>
              <a:custGeom>
                <a:avLst/>
                <a:gdLst>
                  <a:gd name="connsiteX0" fmla="*/ 99685 w 296863"/>
                  <a:gd name="connsiteY0" fmla="*/ 290512 h 336550"/>
                  <a:gd name="connsiteX1" fmla="*/ 90488 w 296863"/>
                  <a:gd name="connsiteY1" fmla="*/ 299244 h 336550"/>
                  <a:gd name="connsiteX2" fmla="*/ 99685 w 296863"/>
                  <a:gd name="connsiteY2" fmla="*/ 307975 h 336550"/>
                  <a:gd name="connsiteX3" fmla="*/ 119392 w 296863"/>
                  <a:gd name="connsiteY3" fmla="*/ 307975 h 336550"/>
                  <a:gd name="connsiteX4" fmla="*/ 128588 w 296863"/>
                  <a:gd name="connsiteY4" fmla="*/ 299244 h 336550"/>
                  <a:gd name="connsiteX5" fmla="*/ 119392 w 296863"/>
                  <a:gd name="connsiteY5" fmla="*/ 290512 h 336550"/>
                  <a:gd name="connsiteX6" fmla="*/ 99685 w 296863"/>
                  <a:gd name="connsiteY6" fmla="*/ 290512 h 336550"/>
                  <a:gd name="connsiteX7" fmla="*/ 0 w 296863"/>
                  <a:gd name="connsiteY7" fmla="*/ 277812 h 336550"/>
                  <a:gd name="connsiteX8" fmla="*/ 219075 w 296863"/>
                  <a:gd name="connsiteY8" fmla="*/ 277812 h 336550"/>
                  <a:gd name="connsiteX9" fmla="*/ 219075 w 296863"/>
                  <a:gd name="connsiteY9" fmla="*/ 324803 h 336550"/>
                  <a:gd name="connsiteX10" fmla="*/ 208517 w 296863"/>
                  <a:gd name="connsiteY10" fmla="*/ 336550 h 336550"/>
                  <a:gd name="connsiteX11" fmla="*/ 11877 w 296863"/>
                  <a:gd name="connsiteY11" fmla="*/ 336550 h 336550"/>
                  <a:gd name="connsiteX12" fmla="*/ 0 w 296863"/>
                  <a:gd name="connsiteY12" fmla="*/ 324803 h 336550"/>
                  <a:gd name="connsiteX13" fmla="*/ 0 w 296863"/>
                  <a:gd name="connsiteY13" fmla="*/ 277812 h 336550"/>
                  <a:gd name="connsiteX14" fmla="*/ 120721 w 296863"/>
                  <a:gd name="connsiteY14" fmla="*/ 42862 h 336550"/>
                  <a:gd name="connsiteX15" fmla="*/ 266630 w 296863"/>
                  <a:gd name="connsiteY15" fmla="*/ 42862 h 336550"/>
                  <a:gd name="connsiteX16" fmla="*/ 296863 w 296863"/>
                  <a:gd name="connsiteY16" fmla="*/ 71747 h 336550"/>
                  <a:gd name="connsiteX17" fmla="*/ 296863 w 296863"/>
                  <a:gd name="connsiteY17" fmla="*/ 151838 h 336550"/>
                  <a:gd name="connsiteX18" fmla="*/ 266630 w 296863"/>
                  <a:gd name="connsiteY18" fmla="*/ 182037 h 336550"/>
                  <a:gd name="connsiteX19" fmla="*/ 189075 w 296863"/>
                  <a:gd name="connsiteY19" fmla="*/ 182037 h 336550"/>
                  <a:gd name="connsiteX20" fmla="*/ 156213 w 296863"/>
                  <a:gd name="connsiteY20" fmla="*/ 214861 h 336550"/>
                  <a:gd name="connsiteX21" fmla="*/ 148326 w 296863"/>
                  <a:gd name="connsiteY21" fmla="*/ 217487 h 336550"/>
                  <a:gd name="connsiteX22" fmla="*/ 143068 w 296863"/>
                  <a:gd name="connsiteY22" fmla="*/ 217487 h 336550"/>
                  <a:gd name="connsiteX23" fmla="*/ 136495 w 296863"/>
                  <a:gd name="connsiteY23" fmla="*/ 206983 h 336550"/>
                  <a:gd name="connsiteX24" fmla="*/ 136495 w 296863"/>
                  <a:gd name="connsiteY24" fmla="*/ 182037 h 336550"/>
                  <a:gd name="connsiteX25" fmla="*/ 120721 w 296863"/>
                  <a:gd name="connsiteY25" fmla="*/ 182037 h 336550"/>
                  <a:gd name="connsiteX26" fmla="*/ 90488 w 296863"/>
                  <a:gd name="connsiteY26" fmla="*/ 151838 h 336550"/>
                  <a:gd name="connsiteX27" fmla="*/ 90488 w 296863"/>
                  <a:gd name="connsiteY27" fmla="*/ 71747 h 336550"/>
                  <a:gd name="connsiteX28" fmla="*/ 120721 w 296863"/>
                  <a:gd name="connsiteY28" fmla="*/ 42862 h 336550"/>
                  <a:gd name="connsiteX29" fmla="*/ 11877 w 296863"/>
                  <a:gd name="connsiteY29" fmla="*/ 0 h 336550"/>
                  <a:gd name="connsiteX30" fmla="*/ 208517 w 296863"/>
                  <a:gd name="connsiteY30" fmla="*/ 0 h 336550"/>
                  <a:gd name="connsiteX31" fmla="*/ 219075 w 296863"/>
                  <a:gd name="connsiteY31" fmla="*/ 11821 h 336550"/>
                  <a:gd name="connsiteX32" fmla="*/ 219075 w 296863"/>
                  <a:gd name="connsiteY32" fmla="*/ 24957 h 336550"/>
                  <a:gd name="connsiteX33" fmla="*/ 121415 w 296863"/>
                  <a:gd name="connsiteY33" fmla="*/ 24957 h 336550"/>
                  <a:gd name="connsiteX34" fmla="*/ 72585 w 296863"/>
                  <a:gd name="connsiteY34" fmla="*/ 72243 h 336550"/>
                  <a:gd name="connsiteX35" fmla="*/ 72585 w 296863"/>
                  <a:gd name="connsiteY35" fmla="*/ 152368 h 336550"/>
                  <a:gd name="connsiteX36" fmla="*/ 118776 w 296863"/>
                  <a:gd name="connsiteY36" fmla="*/ 200968 h 336550"/>
                  <a:gd name="connsiteX37" fmla="*/ 118776 w 296863"/>
                  <a:gd name="connsiteY37" fmla="*/ 207536 h 336550"/>
                  <a:gd name="connsiteX38" fmla="*/ 137252 w 296863"/>
                  <a:gd name="connsiteY38" fmla="*/ 233806 h 336550"/>
                  <a:gd name="connsiteX39" fmla="*/ 149130 w 296863"/>
                  <a:gd name="connsiteY39" fmla="*/ 236433 h 336550"/>
                  <a:gd name="connsiteX40" fmla="*/ 170245 w 296863"/>
                  <a:gd name="connsiteY40" fmla="*/ 228552 h 336550"/>
                  <a:gd name="connsiteX41" fmla="*/ 196640 w 296863"/>
                  <a:gd name="connsiteY41" fmla="*/ 200968 h 336550"/>
                  <a:gd name="connsiteX42" fmla="*/ 219075 w 296863"/>
                  <a:gd name="connsiteY42" fmla="*/ 200968 h 336550"/>
                  <a:gd name="connsiteX43" fmla="*/ 219075 w 296863"/>
                  <a:gd name="connsiteY43" fmla="*/ 258763 h 336550"/>
                  <a:gd name="connsiteX44" fmla="*/ 0 w 296863"/>
                  <a:gd name="connsiteY44" fmla="*/ 258763 h 336550"/>
                  <a:gd name="connsiteX45" fmla="*/ 0 w 296863"/>
                  <a:gd name="connsiteY45" fmla="*/ 11821 h 336550"/>
                  <a:gd name="connsiteX46" fmla="*/ 11877 w 296863"/>
                  <a:gd name="connsiteY46"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96863" h="336550">
                    <a:moveTo>
                      <a:pt x="99685" y="290512"/>
                    </a:moveTo>
                    <a:cubicBezTo>
                      <a:pt x="94430" y="290512"/>
                      <a:pt x="90488" y="294254"/>
                      <a:pt x="90488" y="299244"/>
                    </a:cubicBezTo>
                    <a:cubicBezTo>
                      <a:pt x="90488" y="304233"/>
                      <a:pt x="94430" y="307975"/>
                      <a:pt x="99685" y="307975"/>
                    </a:cubicBezTo>
                    <a:cubicBezTo>
                      <a:pt x="99685" y="307975"/>
                      <a:pt x="99685" y="307975"/>
                      <a:pt x="119392" y="307975"/>
                    </a:cubicBezTo>
                    <a:cubicBezTo>
                      <a:pt x="124647" y="307975"/>
                      <a:pt x="128588" y="304233"/>
                      <a:pt x="128588" y="299244"/>
                    </a:cubicBezTo>
                    <a:cubicBezTo>
                      <a:pt x="128588" y="294254"/>
                      <a:pt x="124647" y="290512"/>
                      <a:pt x="119392" y="290512"/>
                    </a:cubicBezTo>
                    <a:cubicBezTo>
                      <a:pt x="119392" y="290512"/>
                      <a:pt x="119392" y="290512"/>
                      <a:pt x="99685" y="290512"/>
                    </a:cubicBezTo>
                    <a:close/>
                    <a:moveTo>
                      <a:pt x="0" y="277812"/>
                    </a:moveTo>
                    <a:lnTo>
                      <a:pt x="219075" y="277812"/>
                    </a:lnTo>
                    <a:cubicBezTo>
                      <a:pt x="219075" y="277812"/>
                      <a:pt x="219075" y="277812"/>
                      <a:pt x="219075" y="324803"/>
                    </a:cubicBezTo>
                    <a:cubicBezTo>
                      <a:pt x="219075" y="331329"/>
                      <a:pt x="213796" y="336550"/>
                      <a:pt x="208517" y="336550"/>
                    </a:cubicBezTo>
                    <a:cubicBezTo>
                      <a:pt x="208517" y="336550"/>
                      <a:pt x="208517" y="336550"/>
                      <a:pt x="11877" y="336550"/>
                    </a:cubicBezTo>
                    <a:cubicBezTo>
                      <a:pt x="5279" y="336550"/>
                      <a:pt x="0" y="331329"/>
                      <a:pt x="0" y="324803"/>
                    </a:cubicBezTo>
                    <a:cubicBezTo>
                      <a:pt x="0" y="324803"/>
                      <a:pt x="0" y="324803"/>
                      <a:pt x="0" y="277812"/>
                    </a:cubicBezTo>
                    <a:close/>
                    <a:moveTo>
                      <a:pt x="120721" y="42862"/>
                    </a:moveTo>
                    <a:cubicBezTo>
                      <a:pt x="120721" y="42862"/>
                      <a:pt x="120721" y="42862"/>
                      <a:pt x="266630" y="42862"/>
                    </a:cubicBezTo>
                    <a:cubicBezTo>
                      <a:pt x="283718" y="42862"/>
                      <a:pt x="296863" y="55991"/>
                      <a:pt x="296863" y="71747"/>
                    </a:cubicBezTo>
                    <a:cubicBezTo>
                      <a:pt x="296863" y="71747"/>
                      <a:pt x="296863" y="71747"/>
                      <a:pt x="296863" y="151838"/>
                    </a:cubicBezTo>
                    <a:cubicBezTo>
                      <a:pt x="296863" y="168907"/>
                      <a:pt x="283718" y="182037"/>
                      <a:pt x="266630" y="182037"/>
                    </a:cubicBezTo>
                    <a:cubicBezTo>
                      <a:pt x="266630" y="182037"/>
                      <a:pt x="266630" y="182037"/>
                      <a:pt x="189075" y="182037"/>
                    </a:cubicBezTo>
                    <a:cubicBezTo>
                      <a:pt x="189075" y="182037"/>
                      <a:pt x="189075" y="182037"/>
                      <a:pt x="156213" y="214861"/>
                    </a:cubicBezTo>
                    <a:cubicBezTo>
                      <a:pt x="153584" y="216174"/>
                      <a:pt x="150955" y="217487"/>
                      <a:pt x="148326" y="217487"/>
                    </a:cubicBezTo>
                    <a:cubicBezTo>
                      <a:pt x="147011" y="217487"/>
                      <a:pt x="144382" y="217487"/>
                      <a:pt x="143068" y="217487"/>
                    </a:cubicBezTo>
                    <a:cubicBezTo>
                      <a:pt x="139124" y="214861"/>
                      <a:pt x="136495" y="210922"/>
                      <a:pt x="136495" y="206983"/>
                    </a:cubicBezTo>
                    <a:cubicBezTo>
                      <a:pt x="136495" y="206983"/>
                      <a:pt x="136495" y="206983"/>
                      <a:pt x="136495" y="182037"/>
                    </a:cubicBezTo>
                    <a:cubicBezTo>
                      <a:pt x="136495" y="182037"/>
                      <a:pt x="136495" y="182037"/>
                      <a:pt x="120721" y="182037"/>
                    </a:cubicBezTo>
                    <a:cubicBezTo>
                      <a:pt x="103633" y="182037"/>
                      <a:pt x="90488" y="168907"/>
                      <a:pt x="90488" y="151838"/>
                    </a:cubicBezTo>
                    <a:cubicBezTo>
                      <a:pt x="90488" y="151838"/>
                      <a:pt x="90488" y="151838"/>
                      <a:pt x="90488" y="71747"/>
                    </a:cubicBezTo>
                    <a:cubicBezTo>
                      <a:pt x="90488" y="55991"/>
                      <a:pt x="103633" y="42862"/>
                      <a:pt x="120721" y="42862"/>
                    </a:cubicBezTo>
                    <a:close/>
                    <a:moveTo>
                      <a:pt x="11877" y="0"/>
                    </a:moveTo>
                    <a:cubicBezTo>
                      <a:pt x="11877" y="0"/>
                      <a:pt x="11877" y="0"/>
                      <a:pt x="208517" y="0"/>
                    </a:cubicBezTo>
                    <a:cubicBezTo>
                      <a:pt x="213796" y="0"/>
                      <a:pt x="219075" y="5254"/>
                      <a:pt x="219075" y="11821"/>
                    </a:cubicBezTo>
                    <a:cubicBezTo>
                      <a:pt x="219075" y="11821"/>
                      <a:pt x="219075" y="11821"/>
                      <a:pt x="219075" y="24957"/>
                    </a:cubicBezTo>
                    <a:cubicBezTo>
                      <a:pt x="219075" y="24957"/>
                      <a:pt x="219075" y="24957"/>
                      <a:pt x="121415" y="24957"/>
                    </a:cubicBezTo>
                    <a:cubicBezTo>
                      <a:pt x="95021" y="24957"/>
                      <a:pt x="72585" y="45973"/>
                      <a:pt x="72585" y="72243"/>
                    </a:cubicBezTo>
                    <a:cubicBezTo>
                      <a:pt x="72585" y="72243"/>
                      <a:pt x="72585" y="72243"/>
                      <a:pt x="72585" y="152368"/>
                    </a:cubicBezTo>
                    <a:cubicBezTo>
                      <a:pt x="72585" y="178638"/>
                      <a:pt x="93701" y="199654"/>
                      <a:pt x="118776" y="200968"/>
                    </a:cubicBezTo>
                    <a:cubicBezTo>
                      <a:pt x="118776" y="200968"/>
                      <a:pt x="118776" y="200968"/>
                      <a:pt x="118776" y="207536"/>
                    </a:cubicBezTo>
                    <a:cubicBezTo>
                      <a:pt x="118776" y="219357"/>
                      <a:pt x="126694" y="229865"/>
                      <a:pt x="137252" y="233806"/>
                    </a:cubicBezTo>
                    <a:cubicBezTo>
                      <a:pt x="141211" y="236433"/>
                      <a:pt x="145170" y="236433"/>
                      <a:pt x="149130" y="236433"/>
                    </a:cubicBezTo>
                    <a:cubicBezTo>
                      <a:pt x="157048" y="236433"/>
                      <a:pt x="163647" y="233806"/>
                      <a:pt x="170245" y="228552"/>
                    </a:cubicBezTo>
                    <a:cubicBezTo>
                      <a:pt x="170245" y="228552"/>
                      <a:pt x="170245" y="228552"/>
                      <a:pt x="196640" y="200968"/>
                    </a:cubicBezTo>
                    <a:cubicBezTo>
                      <a:pt x="196640" y="200968"/>
                      <a:pt x="196640" y="200968"/>
                      <a:pt x="219075" y="200968"/>
                    </a:cubicBezTo>
                    <a:cubicBezTo>
                      <a:pt x="219075" y="200968"/>
                      <a:pt x="219075" y="200968"/>
                      <a:pt x="219075" y="258763"/>
                    </a:cubicBezTo>
                    <a:lnTo>
                      <a:pt x="0" y="258763"/>
                    </a:lnTo>
                    <a:cubicBezTo>
                      <a:pt x="0" y="258763"/>
                      <a:pt x="0" y="258763"/>
                      <a:pt x="0" y="11821"/>
                    </a:cubicBezTo>
                    <a:cubicBezTo>
                      <a:pt x="0" y="5254"/>
                      <a:pt x="5279" y="0"/>
                      <a:pt x="11877" y="0"/>
                    </a:cubicBezTo>
                    <a:close/>
                  </a:path>
                </a:pathLst>
              </a:custGeom>
              <a:solidFill>
                <a:schemeClr val="bg1"/>
              </a:solidFill>
              <a:ln>
                <a:noFill/>
              </a:ln>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endParaRPr>
              </a:p>
            </p:txBody>
          </p:sp>
        </p:grpSp>
        <p:sp>
          <p:nvSpPr>
            <p:cNvPr id="9" name="i$ļidê">
              <a:extLst>
                <a:ext uri="{FF2B5EF4-FFF2-40B4-BE49-F238E27FC236}">
                  <a16:creationId xmlns:a16="http://schemas.microsoft.com/office/drawing/2014/main" id="{E7A6697C-1D6F-4A8A-93CC-A1440E1AD2EB}"/>
                </a:ext>
              </a:extLst>
            </p:cNvPr>
            <p:cNvSpPr/>
            <p:nvPr/>
          </p:nvSpPr>
          <p:spPr bwMode="auto">
            <a:xfrm>
              <a:off x="669925" y="3829612"/>
              <a:ext cx="3198474" cy="55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是一种解决问题的设计思想，并不一定需要和类绑定，不同语言有其不同的实现方式</a:t>
              </a:r>
              <a:endParaRPr lang="en-US" altLang="zh-CN" sz="1100" dirty="0">
                <a:solidFill>
                  <a:srgbClr val="7F7F7F"/>
                </a:solidFill>
                <a:latin typeface="微软雅黑" panose="020B0503020204020204" pitchFamily="34" charset="-122"/>
                <a:ea typeface="微软雅黑" panose="020B0503020204020204" pitchFamily="34" charset="-122"/>
              </a:endParaRPr>
            </a:p>
          </p:txBody>
        </p:sp>
        <p:sp>
          <p:nvSpPr>
            <p:cNvPr id="10" name="ïŝļîḋe">
              <a:extLst>
                <a:ext uri="{FF2B5EF4-FFF2-40B4-BE49-F238E27FC236}">
                  <a16:creationId xmlns:a16="http://schemas.microsoft.com/office/drawing/2014/main" id="{DDED9EBF-EFC1-4162-A9D9-0EFDB5B3B830}"/>
                </a:ext>
              </a:extLst>
            </p:cNvPr>
            <p:cNvSpPr txBox="1"/>
            <p:nvPr/>
          </p:nvSpPr>
          <p:spPr bwMode="auto">
            <a:xfrm>
              <a:off x="669925" y="3387806"/>
              <a:ext cx="3198475" cy="43308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rgbClr val="7F7F7F"/>
                  </a:solidFill>
                  <a:latin typeface="微软雅黑" panose="020B0503020204020204" pitchFamily="34" charset="-122"/>
                  <a:ea typeface="微软雅黑" panose="020B0503020204020204" pitchFamily="34" charset="-122"/>
                </a:rPr>
                <a:t>将复杂事物进行抽象</a:t>
              </a:r>
              <a:endParaRPr lang="en-US" altLang="zh-CN" sz="2000" b="1" dirty="0">
                <a:solidFill>
                  <a:srgbClr val="7F7F7F"/>
                </a:solidFill>
                <a:latin typeface="微软雅黑" panose="020B0503020204020204" pitchFamily="34" charset="-122"/>
                <a:ea typeface="微软雅黑" panose="020B0503020204020204" pitchFamily="34" charset="-122"/>
              </a:endParaRPr>
            </a:p>
          </p:txBody>
        </p:sp>
        <p:sp>
          <p:nvSpPr>
            <p:cNvPr id="11" name="ïsliḓe">
              <a:extLst>
                <a:ext uri="{FF2B5EF4-FFF2-40B4-BE49-F238E27FC236}">
                  <a16:creationId xmlns:a16="http://schemas.microsoft.com/office/drawing/2014/main" id="{E7A6697C-1D6F-4A8A-93CC-A1440E1AD2EB}"/>
                </a:ext>
              </a:extLst>
            </p:cNvPr>
            <p:cNvSpPr/>
            <p:nvPr/>
          </p:nvSpPr>
          <p:spPr bwMode="auto">
            <a:xfrm>
              <a:off x="8345351" y="3820886"/>
              <a:ext cx="3175136" cy="564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zh-CN" altLang="en-US" sz="900" dirty="0">
                  <a:solidFill>
                    <a:srgbClr val="4276AA"/>
                  </a:solidFill>
                  <a:latin typeface="微软雅黑" panose="020B0503020204020204" pitchFamily="34" charset="-122"/>
                  <a:ea typeface="微软雅黑" panose="020B0503020204020204" pitchFamily="34" charset="-122"/>
                </a:rPr>
                <a:t>语言和宿主的基础设施由对象来提供，并且 </a:t>
              </a:r>
              <a:r>
                <a:rPr lang="en-US" altLang="zh-CN" sz="900" dirty="0">
                  <a:solidFill>
                    <a:srgbClr val="4276AA"/>
                  </a:solidFill>
                  <a:latin typeface="微软雅黑" panose="020B0503020204020204" pitchFamily="34" charset="-122"/>
                  <a:ea typeface="微软雅黑" panose="020B0503020204020204" pitchFamily="34" charset="-122"/>
                </a:rPr>
                <a:t>ECMAScript </a:t>
              </a:r>
              <a:r>
                <a:rPr lang="zh-CN" altLang="en-US" sz="900" dirty="0">
                  <a:solidFill>
                    <a:srgbClr val="4276AA"/>
                  </a:solidFill>
                  <a:latin typeface="微软雅黑" panose="020B0503020204020204" pitchFamily="34" charset="-122"/>
                  <a:ea typeface="微软雅黑" panose="020B0503020204020204" pitchFamily="34" charset="-122"/>
                </a:rPr>
                <a:t>程序即是一系列互相通讯的对象集合</a:t>
              </a:r>
              <a:endParaRPr lang="en-US" altLang="zh-CN" sz="900" dirty="0">
                <a:solidFill>
                  <a:srgbClr val="4276AA"/>
                </a:solidFill>
                <a:latin typeface="微软雅黑" panose="020B0503020204020204" pitchFamily="34" charset="-122"/>
                <a:ea typeface="微软雅黑" panose="020B0503020204020204" pitchFamily="34" charset="-122"/>
              </a:endParaRPr>
            </a:p>
          </p:txBody>
        </p:sp>
        <p:sp>
          <p:nvSpPr>
            <p:cNvPr id="12" name="iṧlîḍé">
              <a:extLst>
                <a:ext uri="{FF2B5EF4-FFF2-40B4-BE49-F238E27FC236}">
                  <a16:creationId xmlns:a16="http://schemas.microsoft.com/office/drawing/2014/main" id="{DDED9EBF-EFC1-4162-A9D9-0EFDB5B3B830}"/>
                </a:ext>
              </a:extLst>
            </p:cNvPr>
            <p:cNvSpPr txBox="1"/>
            <p:nvPr/>
          </p:nvSpPr>
          <p:spPr bwMode="auto">
            <a:xfrm>
              <a:off x="8345351" y="3381004"/>
              <a:ext cx="3175137" cy="43988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zh-CN" altLang="en-US" sz="2000" b="1" dirty="0">
                  <a:solidFill>
                    <a:srgbClr val="4276AA"/>
                  </a:solidFill>
                  <a:latin typeface="微软雅黑" panose="020B0503020204020204" pitchFamily="34" charset="-122"/>
                  <a:ea typeface="微软雅黑" panose="020B0503020204020204" pitchFamily="34" charset="-122"/>
                </a:rPr>
                <a:t>一切都是对象</a:t>
              </a:r>
              <a:endParaRPr lang="en-US" altLang="zh-CN" sz="2000" b="1" dirty="0">
                <a:solidFill>
                  <a:srgbClr val="4276AA"/>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45478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AC200-C125-724D-B87E-F7F14BB0DC76}"/>
              </a:ext>
            </a:extLst>
          </p:cNvPr>
          <p:cNvSpPr>
            <a:spLocks noGrp="1"/>
          </p:cNvSpPr>
          <p:nvPr>
            <p:ph type="title"/>
          </p:nvPr>
        </p:nvSpPr>
        <p:spPr/>
        <p:txBody>
          <a:bodyPr/>
          <a:lstStyle/>
          <a:p>
            <a:r>
              <a:rPr kumimoji="1" lang="en-US" altLang="zh-CN" dirty="0"/>
              <a:t>	</a:t>
            </a:r>
            <a:r>
              <a:rPr kumimoji="1" lang="zh-CN" altLang="en-US" dirty="0"/>
              <a:t>函数对象</a:t>
            </a:r>
          </a:p>
        </p:txBody>
      </p:sp>
      <p:pic>
        <p:nvPicPr>
          <p:cNvPr id="5" name="图片 4">
            <a:extLst>
              <a:ext uri="{FF2B5EF4-FFF2-40B4-BE49-F238E27FC236}">
                <a16:creationId xmlns:a16="http://schemas.microsoft.com/office/drawing/2014/main" id="{6225A035-ADBE-5045-A934-FC1B418D90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851670"/>
            <a:ext cx="9144000" cy="2796000"/>
          </a:xfrm>
          <a:prstGeom prst="rect">
            <a:avLst/>
          </a:prstGeom>
        </p:spPr>
      </p:pic>
      <p:sp>
        <p:nvSpPr>
          <p:cNvPr id="4" name="文本框 3"/>
          <p:cNvSpPr txBox="1"/>
          <p:nvPr/>
        </p:nvSpPr>
        <p:spPr>
          <a:xfrm>
            <a:off x="692026" y="1059582"/>
            <a:ext cx="5760640" cy="1200329"/>
          </a:xfrm>
          <a:prstGeom prst="rect">
            <a:avLst/>
          </a:prstGeom>
          <a:noFill/>
        </p:spPr>
        <p:txBody>
          <a:bodyPr wrap="square" rtlCol="0">
            <a:spAutoFit/>
          </a:bodyPr>
          <a:lstStyle/>
          <a:p>
            <a:r>
              <a:rPr kumimoji="1" lang="zh-CN" altLang="en-US" dirty="0">
                <a:solidFill>
                  <a:schemeClr val="accent4"/>
                </a:solidFill>
                <a:latin typeface="微软雅黑" panose="020B0503020204020204" pitchFamily="34" charset="-122"/>
                <a:ea typeface="微软雅黑" panose="020B0503020204020204" pitchFamily="34" charset="-122"/>
              </a:rPr>
              <a:t>和其他语言不同，</a:t>
            </a:r>
            <a:r>
              <a:rPr kumimoji="1" lang="en-US" altLang="zh-CN" dirty="0">
                <a:solidFill>
                  <a:schemeClr val="accent4"/>
                </a:solidFill>
                <a:latin typeface="微软雅黑" panose="020B0503020204020204" pitchFamily="34" charset="-122"/>
                <a:ea typeface="微软雅黑" panose="020B0503020204020204" pitchFamily="34" charset="-122"/>
              </a:rPr>
              <a:t>JavaScript</a:t>
            </a:r>
            <a:r>
              <a:rPr kumimoji="1" lang="zh-CN" altLang="en-US" dirty="0">
                <a:solidFill>
                  <a:schemeClr val="accent4"/>
                </a:solidFill>
                <a:latin typeface="微软雅黑" panose="020B0503020204020204" pitchFamily="34" charset="-122"/>
                <a:ea typeface="微软雅黑" panose="020B0503020204020204" pitchFamily="34" charset="-122"/>
              </a:rPr>
              <a:t>中的函数也是对象；</a:t>
            </a:r>
            <a:endParaRPr kumimoji="1" lang="en-US" altLang="zh-CN" dirty="0">
              <a:solidFill>
                <a:schemeClr val="accent4"/>
              </a:solidFill>
              <a:latin typeface="微软雅黑" panose="020B0503020204020204" pitchFamily="34" charset="-122"/>
              <a:ea typeface="微软雅黑" panose="020B0503020204020204" pitchFamily="34" charset="-122"/>
            </a:endParaRPr>
          </a:p>
          <a:p>
            <a:r>
              <a:rPr kumimoji="1" lang="en" altLang="zh-CN" dirty="0">
                <a:solidFill>
                  <a:schemeClr val="accent4"/>
                </a:solidFill>
                <a:latin typeface="微软雅黑" panose="020B0503020204020204" pitchFamily="34" charset="-122"/>
                <a:ea typeface="微软雅黑" panose="020B0503020204020204" pitchFamily="34" charset="-122"/>
              </a:rPr>
              <a:t>Function</a:t>
            </a:r>
            <a:r>
              <a:rPr kumimoji="1" lang="zh-CN" altLang="en-US" dirty="0">
                <a:solidFill>
                  <a:schemeClr val="accent4"/>
                </a:solidFill>
                <a:latin typeface="微软雅黑" panose="020B0503020204020204" pitchFamily="34" charset="-122"/>
                <a:ea typeface="微软雅黑" panose="020B0503020204020204" pitchFamily="34" charset="-122"/>
              </a:rPr>
              <a:t>是所有函数对象的基础，而</a:t>
            </a:r>
            <a:r>
              <a:rPr kumimoji="1" lang="en" altLang="zh-CN" dirty="0">
                <a:solidFill>
                  <a:schemeClr val="accent4"/>
                </a:solidFill>
                <a:latin typeface="微软雅黑" panose="020B0503020204020204" pitchFamily="34" charset="-122"/>
                <a:ea typeface="微软雅黑" panose="020B0503020204020204" pitchFamily="34" charset="-122"/>
              </a:rPr>
              <a:t>Object</a:t>
            </a:r>
            <a:r>
              <a:rPr kumimoji="1" lang="zh-CN" altLang="en-US" dirty="0">
                <a:solidFill>
                  <a:schemeClr val="accent4"/>
                </a:solidFill>
                <a:latin typeface="微软雅黑" panose="020B0503020204020204" pitchFamily="34" charset="-122"/>
                <a:ea typeface="微软雅黑" panose="020B0503020204020204" pitchFamily="34" charset="-122"/>
              </a:rPr>
              <a:t>则是所有对象（包括函数对象）的基础。</a:t>
            </a:r>
          </a:p>
          <a:p>
            <a:endParaRPr lang="zh-CN" altLang="en-US" dirty="0"/>
          </a:p>
        </p:txBody>
      </p:sp>
    </p:spTree>
    <p:extLst>
      <p:ext uri="{BB962C8B-B14F-4D97-AF65-F5344CB8AC3E}">
        <p14:creationId xmlns:p14="http://schemas.microsoft.com/office/powerpoint/2010/main" val="4178735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B320665-FB06-FB47-B275-5099A42FC154}"/>
              </a:ext>
            </a:extLst>
          </p:cNvPr>
          <p:cNvSpPr>
            <a:spLocks noGrp="1"/>
          </p:cNvSpPr>
          <p:nvPr>
            <p:ph idx="1"/>
          </p:nvPr>
        </p:nvSpPr>
        <p:spPr>
          <a:xfrm>
            <a:off x="251520" y="843558"/>
            <a:ext cx="8640960" cy="3672408"/>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en-US" altLang="zh-CN" dirty="0"/>
              <a:t>JavaScript</a:t>
            </a:r>
            <a:r>
              <a:rPr lang="zh-CN" altLang="en-US" dirty="0"/>
              <a:t>之原型</a:t>
            </a:r>
            <a:endParaRPr lang="en-US" altLang="zh-CN" dirty="0"/>
          </a:p>
        </p:txBody>
      </p:sp>
      <p:sp>
        <p:nvSpPr>
          <p:cNvPr id="5" name="矩形 4">
            <a:extLst>
              <a:ext uri="{FF2B5EF4-FFF2-40B4-BE49-F238E27FC236}">
                <a16:creationId xmlns:a16="http://schemas.microsoft.com/office/drawing/2014/main" id="{E7D3BE5E-04CB-7C49-A0E0-E73013A59163}"/>
              </a:ext>
            </a:extLst>
          </p:cNvPr>
          <p:cNvSpPr/>
          <p:nvPr/>
        </p:nvSpPr>
        <p:spPr>
          <a:xfrm>
            <a:off x="107504" y="436949"/>
            <a:ext cx="892899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934020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9D484-82C7-EA41-968B-78CB985C46A4}"/>
              </a:ext>
            </a:extLst>
          </p:cNvPr>
          <p:cNvSpPr>
            <a:spLocks noGrp="1"/>
          </p:cNvSpPr>
          <p:nvPr>
            <p:ph type="title"/>
          </p:nvPr>
        </p:nvSpPr>
        <p:spPr/>
        <p:txBody>
          <a:bodyPr/>
          <a:lstStyle/>
          <a:p>
            <a:r>
              <a:rPr kumimoji="1" lang="en-US" altLang="zh-CN" dirty="0"/>
              <a:t>	</a:t>
            </a:r>
            <a:r>
              <a:rPr kumimoji="1" lang="zh-CN" altLang="en-US" dirty="0"/>
              <a:t>什么是原型？</a:t>
            </a:r>
          </a:p>
        </p:txBody>
      </p:sp>
      <p:grpSp>
        <p:nvGrpSpPr>
          <p:cNvPr id="5" name="359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11560" y="1491630"/>
            <a:ext cx="8277275" cy="2425497"/>
            <a:chOff x="678665" y="2214002"/>
            <a:chExt cx="11036366" cy="3233997"/>
          </a:xfrm>
        </p:grpSpPr>
        <p:sp>
          <p:nvSpPr>
            <p:cNvPr id="6" name="îšḻíďe"/>
            <p:cNvSpPr/>
            <p:nvPr/>
          </p:nvSpPr>
          <p:spPr>
            <a:xfrm>
              <a:off x="678665" y="4022187"/>
              <a:ext cx="2136167" cy="1425812"/>
            </a:xfrm>
            <a:prstGeom prst="rect">
              <a:avLst/>
            </a:prstGeom>
          </p:spPr>
          <p:txBody>
            <a:bodyPr wrap="square" lIns="90000" tIns="46800" rIns="90000" bIns="46800" anchor="b" anchorCtr="0">
              <a:normAutofit/>
            </a:bodyPr>
            <a:lstStyle/>
            <a:p>
              <a:pPr lvl="0">
                <a:spcBef>
                  <a:spcPct val="0"/>
                </a:spcBef>
                <a:defRPr/>
              </a:pPr>
              <a:r>
                <a:rPr lang="zh-CN" altLang="en-US" sz="1600" b="1" dirty="0">
                  <a:solidFill>
                    <a:srgbClr val="4276AA"/>
                  </a:solidFill>
                  <a:latin typeface="微软雅黑" panose="020B0503020204020204" pitchFamily="34" charset="-122"/>
                  <a:ea typeface="微软雅黑" panose="020B0503020204020204" pitchFamily="34" charset="-122"/>
                </a:rPr>
                <a:t>不同于基于类的语言，</a:t>
              </a:r>
              <a:r>
                <a:rPr lang="en-US" altLang="zh-CN" sz="1600" b="1" dirty="0">
                  <a:solidFill>
                    <a:srgbClr val="4276AA"/>
                  </a:solidFill>
                  <a:latin typeface="微软雅黑" panose="020B0503020204020204" pitchFamily="34" charset="-122"/>
                  <a:ea typeface="微软雅黑" panose="020B0503020204020204" pitchFamily="34" charset="-122"/>
                </a:rPr>
                <a:t>JavaScript</a:t>
              </a:r>
              <a:r>
                <a:rPr lang="zh-CN" altLang="en-US" sz="1600" b="1" dirty="0">
                  <a:solidFill>
                    <a:srgbClr val="4276AA"/>
                  </a:solidFill>
                  <a:latin typeface="微软雅黑" panose="020B0503020204020204" pitchFamily="34" charset="-122"/>
                  <a:ea typeface="微软雅黑" panose="020B0503020204020204" pitchFamily="34" charset="-122"/>
                </a:rPr>
                <a:t>基于原型。</a:t>
              </a:r>
            </a:p>
          </p:txBody>
        </p:sp>
        <p:grpSp>
          <p:nvGrpSpPr>
            <p:cNvPr id="7" name="îṥlîďê"/>
            <p:cNvGrpSpPr/>
            <p:nvPr/>
          </p:nvGrpSpPr>
          <p:grpSpPr>
            <a:xfrm>
              <a:off x="9676264" y="2214003"/>
              <a:ext cx="1736946" cy="1473020"/>
              <a:chOff x="9237252" y="2304329"/>
              <a:chExt cx="1644052" cy="1394240"/>
            </a:xfrm>
          </p:grpSpPr>
          <p:grpSp>
            <p:nvGrpSpPr>
              <p:cNvPr id="63" name="iṧḷïḓè"/>
              <p:cNvGrpSpPr/>
              <p:nvPr/>
            </p:nvGrpSpPr>
            <p:grpSpPr>
              <a:xfrm rot="5400000">
                <a:off x="9362158" y="2179423"/>
                <a:ext cx="1394240" cy="1644052"/>
                <a:chOff x="1120775" y="1730534"/>
                <a:chExt cx="1085850" cy="1280160"/>
              </a:xfrm>
            </p:grpSpPr>
            <p:cxnSp>
              <p:nvCxnSpPr>
                <p:cNvPr id="65" name="直接连接符 6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66" name="íṥļïde"/>
                <p:cNvGrpSpPr/>
                <p:nvPr/>
              </p:nvGrpSpPr>
              <p:grpSpPr>
                <a:xfrm>
                  <a:off x="1120775" y="1838325"/>
                  <a:ext cx="1085850" cy="1077920"/>
                  <a:chOff x="3810000" y="1948650"/>
                  <a:chExt cx="1085850" cy="1077920"/>
                </a:xfrm>
              </p:grpSpPr>
              <p:sp>
                <p:nvSpPr>
                  <p:cNvPr id="67" name="iṩḷïḍe"/>
                  <p:cNvSpPr/>
                  <p:nvPr/>
                </p:nvSpPr>
                <p:spPr>
                  <a:xfrm rot="5400000" flipH="1">
                    <a:off x="3665141" y="2318934"/>
                    <a:ext cx="892968" cy="152400"/>
                  </a:xfrm>
                  <a:prstGeom prst="trapezoid">
                    <a:avLst>
                      <a:gd name="adj" fmla="val 62501"/>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68" name="íŝľiḓé"/>
                  <p:cNvSpPr/>
                  <p:nvPr/>
                </p:nvSpPr>
                <p:spPr>
                  <a:xfrm rot="16200000" flipV="1">
                    <a:off x="3508373" y="2343942"/>
                    <a:ext cx="984254" cy="381000"/>
                  </a:xfrm>
                  <a:prstGeom prst="parallelogram">
                    <a:avLst>
                      <a:gd name="adj" fmla="val 63243"/>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69" name="ïṩlïḑê"/>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grpSp>
          <p:sp>
            <p:nvSpPr>
              <p:cNvPr id="64" name="îşḻíďe"/>
              <p:cNvSpPr/>
              <p:nvPr/>
            </p:nvSpPr>
            <p:spPr bwMode="auto">
              <a:xfrm>
                <a:off x="9512851" y="2552768"/>
                <a:ext cx="597767" cy="658476"/>
              </a:xfrm>
              <a:custGeom>
                <a:avLst/>
                <a:gdLst/>
                <a:ahLst/>
                <a:cxnLst>
                  <a:cxn ang="0">
                    <a:pos x="82" y="3"/>
                  </a:cxn>
                  <a:cxn ang="0">
                    <a:pos x="102" y="33"/>
                  </a:cxn>
                  <a:cxn ang="0">
                    <a:pos x="105" y="38"/>
                  </a:cxn>
                  <a:cxn ang="0">
                    <a:pos x="104" y="74"/>
                  </a:cxn>
                  <a:cxn ang="0">
                    <a:pos x="37" y="75"/>
                  </a:cxn>
                  <a:cxn ang="0">
                    <a:pos x="103" y="88"/>
                  </a:cxn>
                  <a:cxn ang="0">
                    <a:pos x="35" y="92"/>
                  </a:cxn>
                  <a:cxn ang="0">
                    <a:pos x="32" y="89"/>
                  </a:cxn>
                  <a:cxn ang="0">
                    <a:pos x="3" y="19"/>
                  </a:cxn>
                  <a:cxn ang="0">
                    <a:pos x="25" y="14"/>
                  </a:cxn>
                  <a:cxn ang="0">
                    <a:pos x="27" y="16"/>
                  </a:cxn>
                  <a:cxn ang="0">
                    <a:pos x="36" y="33"/>
                  </a:cxn>
                  <a:cxn ang="0">
                    <a:pos x="57" y="3"/>
                  </a:cxn>
                  <a:cxn ang="0">
                    <a:pos x="93" y="35"/>
                  </a:cxn>
                  <a:cxn ang="0">
                    <a:pos x="96" y="38"/>
                  </a:cxn>
                  <a:cxn ang="0">
                    <a:pos x="78" y="34"/>
                  </a:cxn>
                  <a:cxn ang="0">
                    <a:pos x="84" y="37"/>
                  </a:cxn>
                  <a:cxn ang="0">
                    <a:pos x="60" y="34"/>
                  </a:cxn>
                  <a:cxn ang="0">
                    <a:pos x="66" y="36"/>
                  </a:cxn>
                  <a:cxn ang="0">
                    <a:pos x="45" y="35"/>
                  </a:cxn>
                  <a:cxn ang="0">
                    <a:pos x="86" y="96"/>
                  </a:cxn>
                  <a:cxn ang="0">
                    <a:pos x="95" y="116"/>
                  </a:cxn>
                  <a:cxn ang="0">
                    <a:pos x="75" y="108"/>
                  </a:cxn>
                  <a:cxn ang="0">
                    <a:pos x="91" y="103"/>
                  </a:cxn>
                  <a:cxn ang="0">
                    <a:pos x="80" y="108"/>
                  </a:cxn>
                  <a:cxn ang="0">
                    <a:pos x="91" y="112"/>
                  </a:cxn>
                  <a:cxn ang="0">
                    <a:pos x="47" y="96"/>
                  </a:cxn>
                  <a:cxn ang="0">
                    <a:pos x="55" y="116"/>
                  </a:cxn>
                  <a:cxn ang="0">
                    <a:pos x="35" y="108"/>
                  </a:cxn>
                  <a:cxn ang="0">
                    <a:pos x="51" y="103"/>
                  </a:cxn>
                  <a:cxn ang="0">
                    <a:pos x="41" y="108"/>
                  </a:cxn>
                  <a:cxn ang="0">
                    <a:pos x="51" y="112"/>
                  </a:cxn>
                  <a:cxn ang="0">
                    <a:pos x="34" y="40"/>
                  </a:cxn>
                  <a:cxn ang="0">
                    <a:pos x="102" y="43"/>
                  </a:cxn>
                  <a:cxn ang="0">
                    <a:pos x="93" y="30"/>
                  </a:cxn>
                  <a:cxn ang="0">
                    <a:pos x="91" y="17"/>
                  </a:cxn>
                  <a:cxn ang="0">
                    <a:pos x="88" y="24"/>
                  </a:cxn>
                  <a:cxn ang="0">
                    <a:pos x="93" y="30"/>
                  </a:cxn>
                  <a:cxn ang="0">
                    <a:pos x="87" y="13"/>
                  </a:cxn>
                  <a:cxn ang="0">
                    <a:pos x="81" y="9"/>
                  </a:cxn>
                  <a:cxn ang="0">
                    <a:pos x="57" y="9"/>
                  </a:cxn>
                  <a:cxn ang="0">
                    <a:pos x="51" y="13"/>
                  </a:cxn>
                  <a:cxn ang="0">
                    <a:pos x="57" y="9"/>
                  </a:cxn>
                  <a:cxn ang="0">
                    <a:pos x="44" y="23"/>
                  </a:cxn>
                  <a:cxn ang="0">
                    <a:pos x="49" y="30"/>
                  </a:cxn>
                  <a:cxn ang="0">
                    <a:pos x="49" y="18"/>
                  </a:cxn>
                  <a:cxn ang="0">
                    <a:pos x="55" y="25"/>
                  </a:cxn>
                  <a:cxn ang="0">
                    <a:pos x="66" y="29"/>
                  </a:cxn>
                  <a:cxn ang="0">
                    <a:pos x="61" y="22"/>
                  </a:cxn>
                  <a:cxn ang="0">
                    <a:pos x="72" y="26"/>
                  </a:cxn>
                  <a:cxn ang="0">
                    <a:pos x="84" y="29"/>
                  </a:cxn>
                  <a:cxn ang="0">
                    <a:pos x="83" y="25"/>
                  </a:cxn>
                  <a:cxn ang="0">
                    <a:pos x="83" y="25"/>
                  </a:cxn>
                  <a:cxn ang="0">
                    <a:pos x="79" y="16"/>
                  </a:cxn>
                  <a:cxn ang="0">
                    <a:pos x="72" y="12"/>
                  </a:cxn>
                  <a:cxn ang="0">
                    <a:pos x="63" y="16"/>
                  </a:cxn>
                  <a:cxn ang="0">
                    <a:pos x="66" y="8"/>
                  </a:cxn>
                  <a:cxn ang="0">
                    <a:pos x="63" y="16"/>
                  </a:cxn>
                </a:cxnLst>
                <a:rect l="0" t="0" r="r" b="b"/>
                <a:pathLst>
                  <a:path w="108" h="119">
                    <a:moveTo>
                      <a:pt x="57" y="3"/>
                    </a:moveTo>
                    <a:cubicBezTo>
                      <a:pt x="60" y="1"/>
                      <a:pt x="65" y="0"/>
                      <a:pt x="69" y="0"/>
                    </a:cubicBezTo>
                    <a:cubicBezTo>
                      <a:pt x="74" y="0"/>
                      <a:pt x="78" y="1"/>
                      <a:pt x="82" y="3"/>
                    </a:cubicBezTo>
                    <a:cubicBezTo>
                      <a:pt x="86" y="4"/>
                      <a:pt x="89" y="7"/>
                      <a:pt x="92" y="10"/>
                    </a:cubicBezTo>
                    <a:cubicBezTo>
                      <a:pt x="95" y="13"/>
                      <a:pt x="98" y="16"/>
                      <a:pt x="99" y="21"/>
                    </a:cubicBezTo>
                    <a:cubicBezTo>
                      <a:pt x="101" y="24"/>
                      <a:pt x="102" y="29"/>
                      <a:pt x="102" y="33"/>
                    </a:cubicBezTo>
                    <a:cubicBezTo>
                      <a:pt x="102" y="35"/>
                      <a:pt x="102" y="36"/>
                      <a:pt x="102" y="38"/>
                    </a:cubicBezTo>
                    <a:cubicBezTo>
                      <a:pt x="105" y="38"/>
                      <a:pt x="105" y="38"/>
                      <a:pt x="105" y="38"/>
                    </a:cubicBezTo>
                    <a:cubicBezTo>
                      <a:pt x="105" y="38"/>
                      <a:pt x="105" y="38"/>
                      <a:pt x="105" y="38"/>
                    </a:cubicBezTo>
                    <a:cubicBezTo>
                      <a:pt x="107" y="38"/>
                      <a:pt x="108" y="40"/>
                      <a:pt x="107" y="41"/>
                    </a:cubicBezTo>
                    <a:cubicBezTo>
                      <a:pt x="107" y="41"/>
                      <a:pt x="107" y="41"/>
                      <a:pt x="107" y="41"/>
                    </a:cubicBezTo>
                    <a:cubicBezTo>
                      <a:pt x="104" y="74"/>
                      <a:pt x="104" y="74"/>
                      <a:pt x="104" y="74"/>
                    </a:cubicBezTo>
                    <a:cubicBezTo>
                      <a:pt x="104" y="75"/>
                      <a:pt x="103" y="77"/>
                      <a:pt x="101" y="77"/>
                    </a:cubicBezTo>
                    <a:cubicBezTo>
                      <a:pt x="101" y="77"/>
                      <a:pt x="101" y="77"/>
                      <a:pt x="101" y="77"/>
                    </a:cubicBezTo>
                    <a:cubicBezTo>
                      <a:pt x="37" y="75"/>
                      <a:pt x="37" y="75"/>
                      <a:pt x="37" y="75"/>
                    </a:cubicBezTo>
                    <a:cubicBezTo>
                      <a:pt x="37" y="86"/>
                      <a:pt x="37" y="86"/>
                      <a:pt x="37" y="86"/>
                    </a:cubicBezTo>
                    <a:cubicBezTo>
                      <a:pt x="101" y="86"/>
                      <a:pt x="101" y="86"/>
                      <a:pt x="101" y="86"/>
                    </a:cubicBezTo>
                    <a:cubicBezTo>
                      <a:pt x="102" y="86"/>
                      <a:pt x="103" y="87"/>
                      <a:pt x="103" y="88"/>
                    </a:cubicBezTo>
                    <a:cubicBezTo>
                      <a:pt x="103" y="90"/>
                      <a:pt x="102" y="91"/>
                      <a:pt x="101" y="91"/>
                    </a:cubicBezTo>
                    <a:cubicBezTo>
                      <a:pt x="35" y="92"/>
                      <a:pt x="35" y="92"/>
                      <a:pt x="35" y="92"/>
                    </a:cubicBezTo>
                    <a:cubicBezTo>
                      <a:pt x="35" y="92"/>
                      <a:pt x="35" y="92"/>
                      <a:pt x="35" y="92"/>
                    </a:cubicBezTo>
                    <a:cubicBezTo>
                      <a:pt x="33" y="92"/>
                      <a:pt x="32" y="91"/>
                      <a:pt x="32" y="89"/>
                    </a:cubicBezTo>
                    <a:cubicBezTo>
                      <a:pt x="35" y="89"/>
                      <a:pt x="35" y="89"/>
                      <a:pt x="35" y="89"/>
                    </a:cubicBezTo>
                    <a:cubicBezTo>
                      <a:pt x="32" y="89"/>
                      <a:pt x="32" y="89"/>
                      <a:pt x="32" y="89"/>
                    </a:cubicBezTo>
                    <a:cubicBezTo>
                      <a:pt x="32" y="71"/>
                      <a:pt x="30" y="57"/>
                      <a:pt x="28" y="38"/>
                    </a:cubicBezTo>
                    <a:cubicBezTo>
                      <a:pt x="23" y="19"/>
                      <a:pt x="23" y="19"/>
                      <a:pt x="23" y="19"/>
                    </a:cubicBezTo>
                    <a:cubicBezTo>
                      <a:pt x="3" y="19"/>
                      <a:pt x="3" y="19"/>
                      <a:pt x="3" y="19"/>
                    </a:cubicBezTo>
                    <a:cubicBezTo>
                      <a:pt x="2" y="19"/>
                      <a:pt x="0" y="17"/>
                      <a:pt x="1" y="16"/>
                    </a:cubicBezTo>
                    <a:cubicBezTo>
                      <a:pt x="1" y="14"/>
                      <a:pt x="2" y="13"/>
                      <a:pt x="3" y="13"/>
                    </a:cubicBezTo>
                    <a:cubicBezTo>
                      <a:pt x="25" y="14"/>
                      <a:pt x="25" y="14"/>
                      <a:pt x="25" y="14"/>
                    </a:cubicBezTo>
                    <a:cubicBezTo>
                      <a:pt x="25" y="17"/>
                      <a:pt x="25" y="17"/>
                      <a:pt x="25" y="17"/>
                    </a:cubicBezTo>
                    <a:cubicBezTo>
                      <a:pt x="25" y="14"/>
                      <a:pt x="25" y="14"/>
                      <a:pt x="25" y="14"/>
                    </a:cubicBezTo>
                    <a:cubicBezTo>
                      <a:pt x="26" y="14"/>
                      <a:pt x="27" y="15"/>
                      <a:pt x="27" y="16"/>
                    </a:cubicBezTo>
                    <a:cubicBezTo>
                      <a:pt x="33" y="35"/>
                      <a:pt x="33" y="35"/>
                      <a:pt x="33" y="35"/>
                    </a:cubicBezTo>
                    <a:cubicBezTo>
                      <a:pt x="36" y="35"/>
                      <a:pt x="36" y="35"/>
                      <a:pt x="36" y="35"/>
                    </a:cubicBezTo>
                    <a:cubicBezTo>
                      <a:pt x="36" y="34"/>
                      <a:pt x="36" y="34"/>
                      <a:pt x="36" y="33"/>
                    </a:cubicBezTo>
                    <a:cubicBezTo>
                      <a:pt x="36" y="29"/>
                      <a:pt x="37" y="24"/>
                      <a:pt x="39" y="21"/>
                    </a:cubicBezTo>
                    <a:cubicBezTo>
                      <a:pt x="40" y="16"/>
                      <a:pt x="43" y="13"/>
                      <a:pt x="46" y="10"/>
                    </a:cubicBezTo>
                    <a:cubicBezTo>
                      <a:pt x="49" y="7"/>
                      <a:pt x="53" y="4"/>
                      <a:pt x="57" y="3"/>
                    </a:cubicBezTo>
                    <a:close/>
                    <a:moveTo>
                      <a:pt x="96" y="38"/>
                    </a:moveTo>
                    <a:cubicBezTo>
                      <a:pt x="96" y="37"/>
                      <a:pt x="96" y="36"/>
                      <a:pt x="96" y="36"/>
                    </a:cubicBezTo>
                    <a:cubicBezTo>
                      <a:pt x="95" y="35"/>
                      <a:pt x="94" y="35"/>
                      <a:pt x="93" y="35"/>
                    </a:cubicBezTo>
                    <a:cubicBezTo>
                      <a:pt x="92" y="35"/>
                      <a:pt x="91" y="35"/>
                      <a:pt x="90" y="35"/>
                    </a:cubicBezTo>
                    <a:cubicBezTo>
                      <a:pt x="90" y="36"/>
                      <a:pt x="90" y="37"/>
                      <a:pt x="89" y="37"/>
                    </a:cubicBezTo>
                    <a:cubicBezTo>
                      <a:pt x="96" y="38"/>
                      <a:pt x="96" y="38"/>
                      <a:pt x="96" y="38"/>
                    </a:cubicBezTo>
                    <a:close/>
                    <a:moveTo>
                      <a:pt x="84" y="37"/>
                    </a:moveTo>
                    <a:cubicBezTo>
                      <a:pt x="84" y="36"/>
                      <a:pt x="84" y="36"/>
                      <a:pt x="84" y="35"/>
                    </a:cubicBezTo>
                    <a:cubicBezTo>
                      <a:pt x="82" y="35"/>
                      <a:pt x="80" y="35"/>
                      <a:pt x="78" y="34"/>
                    </a:cubicBezTo>
                    <a:cubicBezTo>
                      <a:pt x="76" y="34"/>
                      <a:pt x="74" y="34"/>
                      <a:pt x="72" y="34"/>
                    </a:cubicBezTo>
                    <a:cubicBezTo>
                      <a:pt x="72" y="37"/>
                      <a:pt x="72" y="37"/>
                      <a:pt x="72" y="37"/>
                    </a:cubicBezTo>
                    <a:cubicBezTo>
                      <a:pt x="84" y="37"/>
                      <a:pt x="84" y="37"/>
                      <a:pt x="84" y="37"/>
                    </a:cubicBezTo>
                    <a:close/>
                    <a:moveTo>
                      <a:pt x="66" y="36"/>
                    </a:moveTo>
                    <a:cubicBezTo>
                      <a:pt x="66" y="34"/>
                      <a:pt x="66" y="34"/>
                      <a:pt x="66" y="34"/>
                    </a:cubicBezTo>
                    <a:cubicBezTo>
                      <a:pt x="64" y="34"/>
                      <a:pt x="62" y="34"/>
                      <a:pt x="60" y="34"/>
                    </a:cubicBezTo>
                    <a:cubicBezTo>
                      <a:pt x="58" y="35"/>
                      <a:pt x="56" y="35"/>
                      <a:pt x="54" y="35"/>
                    </a:cubicBezTo>
                    <a:cubicBezTo>
                      <a:pt x="54" y="35"/>
                      <a:pt x="54" y="36"/>
                      <a:pt x="54" y="36"/>
                    </a:cubicBezTo>
                    <a:cubicBezTo>
                      <a:pt x="66" y="36"/>
                      <a:pt x="66" y="36"/>
                      <a:pt x="66" y="36"/>
                    </a:cubicBezTo>
                    <a:close/>
                    <a:moveTo>
                      <a:pt x="49" y="36"/>
                    </a:moveTo>
                    <a:cubicBezTo>
                      <a:pt x="49" y="35"/>
                      <a:pt x="49" y="35"/>
                      <a:pt x="49" y="35"/>
                    </a:cubicBezTo>
                    <a:cubicBezTo>
                      <a:pt x="48" y="35"/>
                      <a:pt x="46" y="35"/>
                      <a:pt x="45" y="35"/>
                    </a:cubicBezTo>
                    <a:cubicBezTo>
                      <a:pt x="44" y="35"/>
                      <a:pt x="43" y="35"/>
                      <a:pt x="43" y="35"/>
                    </a:cubicBezTo>
                    <a:cubicBezTo>
                      <a:pt x="49" y="36"/>
                      <a:pt x="49" y="36"/>
                      <a:pt x="49" y="36"/>
                    </a:cubicBezTo>
                    <a:close/>
                    <a:moveTo>
                      <a:pt x="86" y="96"/>
                    </a:moveTo>
                    <a:cubicBezTo>
                      <a:pt x="90" y="96"/>
                      <a:pt x="92" y="98"/>
                      <a:pt x="95" y="100"/>
                    </a:cubicBezTo>
                    <a:cubicBezTo>
                      <a:pt x="97" y="102"/>
                      <a:pt x="98" y="105"/>
                      <a:pt x="98" y="108"/>
                    </a:cubicBezTo>
                    <a:cubicBezTo>
                      <a:pt x="98" y="111"/>
                      <a:pt x="97" y="114"/>
                      <a:pt x="95" y="116"/>
                    </a:cubicBezTo>
                    <a:cubicBezTo>
                      <a:pt x="92" y="118"/>
                      <a:pt x="90" y="119"/>
                      <a:pt x="86" y="119"/>
                    </a:cubicBezTo>
                    <a:cubicBezTo>
                      <a:pt x="83" y="119"/>
                      <a:pt x="81" y="118"/>
                      <a:pt x="78" y="116"/>
                    </a:cubicBezTo>
                    <a:cubicBezTo>
                      <a:pt x="76" y="114"/>
                      <a:pt x="75" y="111"/>
                      <a:pt x="75" y="108"/>
                    </a:cubicBezTo>
                    <a:cubicBezTo>
                      <a:pt x="75" y="105"/>
                      <a:pt x="76" y="102"/>
                      <a:pt x="78" y="100"/>
                    </a:cubicBezTo>
                    <a:cubicBezTo>
                      <a:pt x="81" y="98"/>
                      <a:pt x="83" y="96"/>
                      <a:pt x="86" y="96"/>
                    </a:cubicBezTo>
                    <a:close/>
                    <a:moveTo>
                      <a:pt x="91" y="103"/>
                    </a:moveTo>
                    <a:cubicBezTo>
                      <a:pt x="90" y="102"/>
                      <a:pt x="88" y="102"/>
                      <a:pt x="86" y="102"/>
                    </a:cubicBezTo>
                    <a:cubicBezTo>
                      <a:pt x="85" y="102"/>
                      <a:pt x="83" y="102"/>
                      <a:pt x="82" y="103"/>
                    </a:cubicBezTo>
                    <a:cubicBezTo>
                      <a:pt x="81" y="105"/>
                      <a:pt x="80" y="106"/>
                      <a:pt x="80" y="108"/>
                    </a:cubicBezTo>
                    <a:cubicBezTo>
                      <a:pt x="80" y="109"/>
                      <a:pt x="81" y="111"/>
                      <a:pt x="82" y="112"/>
                    </a:cubicBezTo>
                    <a:cubicBezTo>
                      <a:pt x="83" y="113"/>
                      <a:pt x="85" y="114"/>
                      <a:pt x="86" y="114"/>
                    </a:cubicBezTo>
                    <a:cubicBezTo>
                      <a:pt x="88" y="114"/>
                      <a:pt x="90" y="113"/>
                      <a:pt x="91" y="112"/>
                    </a:cubicBezTo>
                    <a:cubicBezTo>
                      <a:pt x="92" y="111"/>
                      <a:pt x="93" y="109"/>
                      <a:pt x="93" y="108"/>
                    </a:cubicBezTo>
                    <a:cubicBezTo>
                      <a:pt x="93" y="106"/>
                      <a:pt x="92" y="105"/>
                      <a:pt x="91" y="103"/>
                    </a:cubicBezTo>
                    <a:close/>
                    <a:moveTo>
                      <a:pt x="47" y="96"/>
                    </a:moveTo>
                    <a:cubicBezTo>
                      <a:pt x="50" y="96"/>
                      <a:pt x="53" y="98"/>
                      <a:pt x="55" y="100"/>
                    </a:cubicBezTo>
                    <a:cubicBezTo>
                      <a:pt x="57" y="102"/>
                      <a:pt x="58" y="105"/>
                      <a:pt x="58" y="108"/>
                    </a:cubicBezTo>
                    <a:cubicBezTo>
                      <a:pt x="58" y="111"/>
                      <a:pt x="57" y="114"/>
                      <a:pt x="55" y="116"/>
                    </a:cubicBezTo>
                    <a:cubicBezTo>
                      <a:pt x="53" y="118"/>
                      <a:pt x="50" y="119"/>
                      <a:pt x="47" y="119"/>
                    </a:cubicBezTo>
                    <a:cubicBezTo>
                      <a:pt x="44" y="119"/>
                      <a:pt x="41" y="118"/>
                      <a:pt x="39" y="116"/>
                    </a:cubicBezTo>
                    <a:cubicBezTo>
                      <a:pt x="37" y="114"/>
                      <a:pt x="35" y="111"/>
                      <a:pt x="35" y="108"/>
                    </a:cubicBezTo>
                    <a:cubicBezTo>
                      <a:pt x="35" y="105"/>
                      <a:pt x="37" y="102"/>
                      <a:pt x="39" y="100"/>
                    </a:cubicBezTo>
                    <a:cubicBezTo>
                      <a:pt x="41" y="98"/>
                      <a:pt x="44" y="96"/>
                      <a:pt x="47" y="96"/>
                    </a:cubicBezTo>
                    <a:close/>
                    <a:moveTo>
                      <a:pt x="51" y="103"/>
                    </a:moveTo>
                    <a:cubicBezTo>
                      <a:pt x="50" y="102"/>
                      <a:pt x="48" y="102"/>
                      <a:pt x="47" y="102"/>
                    </a:cubicBezTo>
                    <a:cubicBezTo>
                      <a:pt x="45" y="102"/>
                      <a:pt x="43" y="102"/>
                      <a:pt x="42" y="103"/>
                    </a:cubicBezTo>
                    <a:cubicBezTo>
                      <a:pt x="41" y="105"/>
                      <a:pt x="41" y="106"/>
                      <a:pt x="41" y="108"/>
                    </a:cubicBezTo>
                    <a:cubicBezTo>
                      <a:pt x="41" y="109"/>
                      <a:pt x="41" y="111"/>
                      <a:pt x="42" y="112"/>
                    </a:cubicBezTo>
                    <a:cubicBezTo>
                      <a:pt x="43" y="113"/>
                      <a:pt x="45" y="114"/>
                      <a:pt x="47" y="114"/>
                    </a:cubicBezTo>
                    <a:cubicBezTo>
                      <a:pt x="48" y="114"/>
                      <a:pt x="50" y="113"/>
                      <a:pt x="51" y="112"/>
                    </a:cubicBezTo>
                    <a:cubicBezTo>
                      <a:pt x="52" y="111"/>
                      <a:pt x="53" y="109"/>
                      <a:pt x="53" y="108"/>
                    </a:cubicBezTo>
                    <a:cubicBezTo>
                      <a:pt x="53" y="106"/>
                      <a:pt x="52" y="105"/>
                      <a:pt x="51" y="103"/>
                    </a:cubicBezTo>
                    <a:close/>
                    <a:moveTo>
                      <a:pt x="34" y="40"/>
                    </a:moveTo>
                    <a:cubicBezTo>
                      <a:pt x="37" y="70"/>
                      <a:pt x="37" y="70"/>
                      <a:pt x="37" y="70"/>
                    </a:cubicBezTo>
                    <a:cubicBezTo>
                      <a:pt x="99" y="71"/>
                      <a:pt x="99" y="71"/>
                      <a:pt x="99" y="71"/>
                    </a:cubicBezTo>
                    <a:cubicBezTo>
                      <a:pt x="102" y="43"/>
                      <a:pt x="102" y="43"/>
                      <a:pt x="102" y="43"/>
                    </a:cubicBezTo>
                    <a:cubicBezTo>
                      <a:pt x="34" y="40"/>
                      <a:pt x="34" y="40"/>
                      <a:pt x="34" y="40"/>
                    </a:cubicBezTo>
                    <a:close/>
                    <a:moveTo>
                      <a:pt x="93" y="31"/>
                    </a:moveTo>
                    <a:cubicBezTo>
                      <a:pt x="93" y="30"/>
                      <a:pt x="93" y="30"/>
                      <a:pt x="93" y="30"/>
                    </a:cubicBezTo>
                    <a:cubicBezTo>
                      <a:pt x="94" y="30"/>
                      <a:pt x="95" y="30"/>
                      <a:pt x="96" y="30"/>
                    </a:cubicBezTo>
                    <a:cubicBezTo>
                      <a:pt x="96" y="28"/>
                      <a:pt x="95" y="25"/>
                      <a:pt x="95" y="23"/>
                    </a:cubicBezTo>
                    <a:cubicBezTo>
                      <a:pt x="94" y="21"/>
                      <a:pt x="93" y="19"/>
                      <a:pt x="91" y="17"/>
                    </a:cubicBezTo>
                    <a:cubicBezTo>
                      <a:pt x="90" y="17"/>
                      <a:pt x="90" y="18"/>
                      <a:pt x="89" y="18"/>
                    </a:cubicBezTo>
                    <a:cubicBezTo>
                      <a:pt x="88" y="18"/>
                      <a:pt x="87" y="19"/>
                      <a:pt x="87" y="19"/>
                    </a:cubicBezTo>
                    <a:cubicBezTo>
                      <a:pt x="87" y="21"/>
                      <a:pt x="88" y="22"/>
                      <a:pt x="88" y="24"/>
                    </a:cubicBezTo>
                    <a:cubicBezTo>
                      <a:pt x="89" y="26"/>
                      <a:pt x="89" y="28"/>
                      <a:pt x="89" y="30"/>
                    </a:cubicBezTo>
                    <a:cubicBezTo>
                      <a:pt x="91" y="30"/>
                      <a:pt x="92" y="30"/>
                      <a:pt x="93" y="30"/>
                    </a:cubicBezTo>
                    <a:cubicBezTo>
                      <a:pt x="93" y="30"/>
                      <a:pt x="93" y="30"/>
                      <a:pt x="93" y="30"/>
                    </a:cubicBezTo>
                    <a:cubicBezTo>
                      <a:pt x="93" y="31"/>
                      <a:pt x="93" y="31"/>
                      <a:pt x="93" y="31"/>
                    </a:cubicBezTo>
                    <a:close/>
                    <a:moveTo>
                      <a:pt x="86" y="13"/>
                    </a:moveTo>
                    <a:cubicBezTo>
                      <a:pt x="87" y="13"/>
                      <a:pt x="87" y="13"/>
                      <a:pt x="87" y="13"/>
                    </a:cubicBezTo>
                    <a:cubicBezTo>
                      <a:pt x="86" y="11"/>
                      <a:pt x="84" y="10"/>
                      <a:pt x="82" y="9"/>
                    </a:cubicBezTo>
                    <a:cubicBezTo>
                      <a:pt x="82" y="9"/>
                      <a:pt x="81" y="8"/>
                      <a:pt x="80" y="8"/>
                    </a:cubicBezTo>
                    <a:cubicBezTo>
                      <a:pt x="81" y="8"/>
                      <a:pt x="81" y="9"/>
                      <a:pt x="81" y="9"/>
                    </a:cubicBezTo>
                    <a:cubicBezTo>
                      <a:pt x="82" y="11"/>
                      <a:pt x="83" y="12"/>
                      <a:pt x="84" y="14"/>
                    </a:cubicBezTo>
                    <a:cubicBezTo>
                      <a:pt x="85" y="14"/>
                      <a:pt x="86" y="14"/>
                      <a:pt x="86" y="13"/>
                    </a:cubicBezTo>
                    <a:close/>
                    <a:moveTo>
                      <a:pt x="57" y="9"/>
                    </a:moveTo>
                    <a:cubicBezTo>
                      <a:pt x="57" y="9"/>
                      <a:pt x="58" y="8"/>
                      <a:pt x="58" y="8"/>
                    </a:cubicBezTo>
                    <a:cubicBezTo>
                      <a:pt x="57" y="8"/>
                      <a:pt x="56" y="9"/>
                      <a:pt x="56" y="9"/>
                    </a:cubicBezTo>
                    <a:cubicBezTo>
                      <a:pt x="54" y="10"/>
                      <a:pt x="52" y="11"/>
                      <a:pt x="51" y="13"/>
                    </a:cubicBezTo>
                    <a:cubicBezTo>
                      <a:pt x="51" y="13"/>
                      <a:pt x="52" y="13"/>
                      <a:pt x="52" y="13"/>
                    </a:cubicBezTo>
                    <a:cubicBezTo>
                      <a:pt x="53" y="13"/>
                      <a:pt x="53" y="14"/>
                      <a:pt x="54" y="14"/>
                    </a:cubicBezTo>
                    <a:cubicBezTo>
                      <a:pt x="55" y="12"/>
                      <a:pt x="56" y="11"/>
                      <a:pt x="57" y="9"/>
                    </a:cubicBezTo>
                    <a:close/>
                    <a:moveTo>
                      <a:pt x="49" y="18"/>
                    </a:moveTo>
                    <a:cubicBezTo>
                      <a:pt x="49" y="18"/>
                      <a:pt x="48" y="17"/>
                      <a:pt x="47" y="17"/>
                    </a:cubicBezTo>
                    <a:cubicBezTo>
                      <a:pt x="46" y="19"/>
                      <a:pt x="44" y="21"/>
                      <a:pt x="44" y="23"/>
                    </a:cubicBezTo>
                    <a:cubicBezTo>
                      <a:pt x="43" y="25"/>
                      <a:pt x="42" y="28"/>
                      <a:pt x="42" y="30"/>
                    </a:cubicBezTo>
                    <a:cubicBezTo>
                      <a:pt x="43" y="30"/>
                      <a:pt x="44" y="30"/>
                      <a:pt x="45" y="30"/>
                    </a:cubicBezTo>
                    <a:cubicBezTo>
                      <a:pt x="46" y="30"/>
                      <a:pt x="48" y="30"/>
                      <a:pt x="49" y="30"/>
                    </a:cubicBezTo>
                    <a:cubicBezTo>
                      <a:pt x="49" y="28"/>
                      <a:pt x="49" y="26"/>
                      <a:pt x="50" y="24"/>
                    </a:cubicBezTo>
                    <a:cubicBezTo>
                      <a:pt x="50" y="22"/>
                      <a:pt x="51" y="20"/>
                      <a:pt x="52" y="19"/>
                    </a:cubicBezTo>
                    <a:cubicBezTo>
                      <a:pt x="51" y="18"/>
                      <a:pt x="50" y="18"/>
                      <a:pt x="49" y="18"/>
                    </a:cubicBezTo>
                    <a:close/>
                    <a:moveTo>
                      <a:pt x="61" y="22"/>
                    </a:moveTo>
                    <a:cubicBezTo>
                      <a:pt x="60" y="21"/>
                      <a:pt x="58" y="21"/>
                      <a:pt x="57" y="21"/>
                    </a:cubicBezTo>
                    <a:cubicBezTo>
                      <a:pt x="56" y="22"/>
                      <a:pt x="56" y="23"/>
                      <a:pt x="55" y="25"/>
                    </a:cubicBezTo>
                    <a:cubicBezTo>
                      <a:pt x="55" y="26"/>
                      <a:pt x="55" y="28"/>
                      <a:pt x="54" y="29"/>
                    </a:cubicBezTo>
                    <a:cubicBezTo>
                      <a:pt x="56" y="29"/>
                      <a:pt x="58" y="29"/>
                      <a:pt x="60" y="29"/>
                    </a:cubicBezTo>
                    <a:cubicBezTo>
                      <a:pt x="62" y="29"/>
                      <a:pt x="64" y="29"/>
                      <a:pt x="66" y="29"/>
                    </a:cubicBezTo>
                    <a:cubicBezTo>
                      <a:pt x="66" y="26"/>
                      <a:pt x="66" y="26"/>
                      <a:pt x="66" y="26"/>
                    </a:cubicBezTo>
                    <a:cubicBezTo>
                      <a:pt x="66" y="22"/>
                      <a:pt x="66" y="22"/>
                      <a:pt x="66" y="22"/>
                    </a:cubicBezTo>
                    <a:cubicBezTo>
                      <a:pt x="65" y="22"/>
                      <a:pt x="63" y="22"/>
                      <a:pt x="61" y="22"/>
                    </a:cubicBezTo>
                    <a:close/>
                    <a:moveTo>
                      <a:pt x="82" y="21"/>
                    </a:moveTo>
                    <a:cubicBezTo>
                      <a:pt x="78" y="22"/>
                      <a:pt x="75" y="22"/>
                      <a:pt x="72" y="22"/>
                    </a:cubicBezTo>
                    <a:cubicBezTo>
                      <a:pt x="72" y="26"/>
                      <a:pt x="72" y="26"/>
                      <a:pt x="72" y="26"/>
                    </a:cubicBezTo>
                    <a:cubicBezTo>
                      <a:pt x="72" y="29"/>
                      <a:pt x="72" y="29"/>
                      <a:pt x="72" y="29"/>
                    </a:cubicBezTo>
                    <a:cubicBezTo>
                      <a:pt x="74" y="29"/>
                      <a:pt x="76" y="29"/>
                      <a:pt x="78" y="29"/>
                    </a:cubicBezTo>
                    <a:cubicBezTo>
                      <a:pt x="80" y="29"/>
                      <a:pt x="82" y="29"/>
                      <a:pt x="84" y="29"/>
                    </a:cubicBezTo>
                    <a:cubicBezTo>
                      <a:pt x="84" y="28"/>
                      <a:pt x="83" y="27"/>
                      <a:pt x="83" y="25"/>
                    </a:cubicBezTo>
                    <a:cubicBezTo>
                      <a:pt x="83" y="25"/>
                      <a:pt x="83" y="25"/>
                      <a:pt x="83" y="25"/>
                    </a:cubicBezTo>
                    <a:cubicBezTo>
                      <a:pt x="83" y="25"/>
                      <a:pt x="83" y="25"/>
                      <a:pt x="83" y="25"/>
                    </a:cubicBezTo>
                    <a:cubicBezTo>
                      <a:pt x="83" y="25"/>
                      <a:pt x="83" y="25"/>
                      <a:pt x="83" y="25"/>
                    </a:cubicBezTo>
                    <a:cubicBezTo>
                      <a:pt x="84" y="25"/>
                      <a:pt x="84" y="25"/>
                      <a:pt x="84" y="25"/>
                    </a:cubicBezTo>
                    <a:cubicBezTo>
                      <a:pt x="83" y="25"/>
                      <a:pt x="83" y="25"/>
                      <a:pt x="83" y="25"/>
                    </a:cubicBezTo>
                    <a:cubicBezTo>
                      <a:pt x="83" y="24"/>
                      <a:pt x="82" y="22"/>
                      <a:pt x="82" y="21"/>
                    </a:cubicBezTo>
                    <a:close/>
                    <a:moveTo>
                      <a:pt x="76" y="17"/>
                    </a:moveTo>
                    <a:cubicBezTo>
                      <a:pt x="77" y="16"/>
                      <a:pt x="78" y="16"/>
                      <a:pt x="79" y="16"/>
                    </a:cubicBezTo>
                    <a:cubicBezTo>
                      <a:pt x="78" y="14"/>
                      <a:pt x="77" y="12"/>
                      <a:pt x="75" y="11"/>
                    </a:cubicBezTo>
                    <a:cubicBezTo>
                      <a:pt x="74" y="10"/>
                      <a:pt x="73" y="9"/>
                      <a:pt x="72" y="8"/>
                    </a:cubicBezTo>
                    <a:cubicBezTo>
                      <a:pt x="72" y="9"/>
                      <a:pt x="72" y="10"/>
                      <a:pt x="72" y="12"/>
                    </a:cubicBezTo>
                    <a:cubicBezTo>
                      <a:pt x="72" y="14"/>
                      <a:pt x="72" y="15"/>
                      <a:pt x="72" y="17"/>
                    </a:cubicBezTo>
                    <a:cubicBezTo>
                      <a:pt x="73" y="17"/>
                      <a:pt x="74" y="17"/>
                      <a:pt x="76" y="17"/>
                    </a:cubicBezTo>
                    <a:close/>
                    <a:moveTo>
                      <a:pt x="63" y="16"/>
                    </a:moveTo>
                    <a:cubicBezTo>
                      <a:pt x="64" y="17"/>
                      <a:pt x="65" y="17"/>
                      <a:pt x="66" y="17"/>
                    </a:cubicBezTo>
                    <a:cubicBezTo>
                      <a:pt x="66" y="15"/>
                      <a:pt x="66" y="13"/>
                      <a:pt x="66" y="12"/>
                    </a:cubicBezTo>
                    <a:cubicBezTo>
                      <a:pt x="66" y="10"/>
                      <a:pt x="66" y="9"/>
                      <a:pt x="66" y="8"/>
                    </a:cubicBezTo>
                    <a:cubicBezTo>
                      <a:pt x="65" y="9"/>
                      <a:pt x="64" y="10"/>
                      <a:pt x="63" y="11"/>
                    </a:cubicBezTo>
                    <a:cubicBezTo>
                      <a:pt x="61" y="12"/>
                      <a:pt x="60" y="14"/>
                      <a:pt x="59" y="16"/>
                    </a:cubicBezTo>
                    <a:cubicBezTo>
                      <a:pt x="60" y="16"/>
                      <a:pt x="61" y="16"/>
                      <a:pt x="63" y="16"/>
                    </a:cubicBezTo>
                    <a:close/>
                  </a:path>
                </a:pathLst>
              </a:custGeom>
              <a:solidFill>
                <a:schemeClr val="bg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8" name="ï$ḻïde"/>
            <p:cNvGrpSpPr/>
            <p:nvPr/>
          </p:nvGrpSpPr>
          <p:grpSpPr>
            <a:xfrm>
              <a:off x="5227531" y="2214009"/>
              <a:ext cx="1736946" cy="1473021"/>
              <a:chOff x="5026445" y="2304331"/>
              <a:chExt cx="1644053" cy="1394240"/>
            </a:xfrm>
          </p:grpSpPr>
          <p:grpSp>
            <p:nvGrpSpPr>
              <p:cNvPr id="51" name="ïs1ïḓè"/>
              <p:cNvGrpSpPr/>
              <p:nvPr/>
            </p:nvGrpSpPr>
            <p:grpSpPr>
              <a:xfrm rot="5400000">
                <a:off x="5151352" y="2179424"/>
                <a:ext cx="1394240" cy="1644053"/>
                <a:chOff x="1120775" y="1730534"/>
                <a:chExt cx="1085850" cy="1280160"/>
              </a:xfrm>
            </p:grpSpPr>
            <p:cxnSp>
              <p:nvCxnSpPr>
                <p:cNvPr id="58" name="直接连接符 57"/>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59" name="îṡľidè"/>
                <p:cNvGrpSpPr/>
                <p:nvPr/>
              </p:nvGrpSpPr>
              <p:grpSpPr>
                <a:xfrm>
                  <a:off x="1120775" y="1838325"/>
                  <a:ext cx="1085850" cy="1077920"/>
                  <a:chOff x="3810000" y="1948650"/>
                  <a:chExt cx="1085850" cy="1077920"/>
                </a:xfrm>
              </p:grpSpPr>
              <p:sp>
                <p:nvSpPr>
                  <p:cNvPr id="60" name="íşľîḍè"/>
                  <p:cNvSpPr/>
                  <p:nvPr/>
                </p:nvSpPr>
                <p:spPr>
                  <a:xfrm rot="5400000" flipH="1">
                    <a:off x="3665141" y="2318934"/>
                    <a:ext cx="892968" cy="152400"/>
                  </a:xfrm>
                  <a:prstGeom prst="trapezoid">
                    <a:avLst>
                      <a:gd name="adj" fmla="val 6250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61" name="îṩḻiḍè"/>
                  <p:cNvSpPr/>
                  <p:nvPr/>
                </p:nvSpPr>
                <p:spPr>
                  <a:xfrm rot="16200000" flipV="1">
                    <a:off x="3508373" y="2343942"/>
                    <a:ext cx="984254" cy="381000"/>
                  </a:xfrm>
                  <a:prstGeom prst="parallelogram">
                    <a:avLst>
                      <a:gd name="adj" fmla="val 63243"/>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62" name="îṥļíḑe"/>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grpSp>
          <p:grpSp>
            <p:nvGrpSpPr>
              <p:cNvPr id="52" name="íŝľîďê"/>
              <p:cNvGrpSpPr/>
              <p:nvPr/>
            </p:nvGrpSpPr>
            <p:grpSpPr>
              <a:xfrm>
                <a:off x="5413598" y="2672241"/>
                <a:ext cx="482742" cy="419548"/>
                <a:chOff x="3919538" y="3059113"/>
                <a:chExt cx="436563" cy="379413"/>
              </a:xfrm>
              <a:solidFill>
                <a:schemeClr val="bg1"/>
              </a:solidFill>
            </p:grpSpPr>
            <p:sp>
              <p:nvSpPr>
                <p:cNvPr id="53" name="îŝḷïḓe"/>
                <p:cNvSpPr/>
                <p:nvPr/>
              </p:nvSpPr>
              <p:spPr bwMode="auto">
                <a:xfrm>
                  <a:off x="4006851" y="3179763"/>
                  <a:ext cx="261938" cy="217488"/>
                </a:xfrm>
                <a:custGeom>
                  <a:avLst/>
                  <a:gdLst/>
                  <a:ahLst/>
                  <a:cxnLst>
                    <a:cxn ang="0">
                      <a:pos x="5" y="53"/>
                    </a:cxn>
                    <a:cxn ang="0">
                      <a:pos x="11" y="58"/>
                    </a:cxn>
                    <a:cxn ang="0">
                      <a:pos x="67" y="55"/>
                    </a:cxn>
                    <a:cxn ang="0">
                      <a:pos x="65" y="53"/>
                    </a:cxn>
                    <a:cxn ang="0">
                      <a:pos x="70" y="48"/>
                    </a:cxn>
                    <a:cxn ang="0">
                      <a:pos x="67" y="11"/>
                    </a:cxn>
                    <a:cxn ang="0">
                      <a:pos x="65" y="12"/>
                    </a:cxn>
                    <a:cxn ang="0">
                      <a:pos x="60" y="7"/>
                    </a:cxn>
                    <a:cxn ang="0">
                      <a:pos x="52" y="6"/>
                    </a:cxn>
                    <a:cxn ang="0">
                      <a:pos x="50" y="2"/>
                    </a:cxn>
                    <a:cxn ang="0">
                      <a:pos x="25" y="0"/>
                    </a:cxn>
                    <a:cxn ang="0">
                      <a:pos x="18" y="6"/>
                    </a:cxn>
                    <a:cxn ang="0">
                      <a:pos x="11" y="7"/>
                    </a:cxn>
                    <a:cxn ang="0">
                      <a:pos x="3" y="11"/>
                    </a:cxn>
                    <a:cxn ang="0">
                      <a:pos x="3" y="11"/>
                    </a:cxn>
                    <a:cxn ang="0">
                      <a:pos x="0" y="48"/>
                    </a:cxn>
                    <a:cxn ang="0">
                      <a:pos x="3" y="55"/>
                    </a:cxn>
                    <a:cxn ang="0">
                      <a:pos x="24" y="5"/>
                    </a:cxn>
                    <a:cxn ang="0">
                      <a:pos x="46" y="5"/>
                    </a:cxn>
                    <a:cxn ang="0">
                      <a:pos x="47" y="5"/>
                    </a:cxn>
                    <a:cxn ang="0">
                      <a:pos x="47" y="7"/>
                    </a:cxn>
                    <a:cxn ang="0">
                      <a:pos x="23" y="6"/>
                    </a:cxn>
                    <a:cxn ang="0">
                      <a:pos x="7" y="14"/>
                    </a:cxn>
                    <a:cxn ang="0">
                      <a:pos x="7" y="14"/>
                    </a:cxn>
                    <a:cxn ang="0">
                      <a:pos x="21" y="13"/>
                    </a:cxn>
                    <a:cxn ang="0">
                      <a:pos x="60" y="13"/>
                    </a:cxn>
                    <a:cxn ang="0">
                      <a:pos x="64" y="14"/>
                    </a:cxn>
                    <a:cxn ang="0">
                      <a:pos x="64" y="14"/>
                    </a:cxn>
                    <a:cxn ang="0">
                      <a:pos x="65" y="48"/>
                    </a:cxn>
                    <a:cxn ang="0">
                      <a:pos x="64" y="51"/>
                    </a:cxn>
                    <a:cxn ang="0">
                      <a:pos x="64" y="52"/>
                    </a:cxn>
                    <a:cxn ang="0">
                      <a:pos x="11" y="53"/>
                    </a:cxn>
                    <a:cxn ang="0">
                      <a:pos x="7" y="51"/>
                    </a:cxn>
                    <a:cxn ang="0">
                      <a:pos x="5" y="48"/>
                    </a:cxn>
                  </a:cxnLst>
                  <a:rect l="0" t="0" r="r" b="b"/>
                  <a:pathLst>
                    <a:path w="70" h="58">
                      <a:moveTo>
                        <a:pt x="3" y="55"/>
                      </a:moveTo>
                      <a:cubicBezTo>
                        <a:pt x="5" y="53"/>
                        <a:pt x="5" y="53"/>
                        <a:pt x="5" y="53"/>
                      </a:cubicBezTo>
                      <a:cubicBezTo>
                        <a:pt x="3" y="55"/>
                        <a:pt x="3" y="55"/>
                        <a:pt x="3" y="55"/>
                      </a:cubicBezTo>
                      <a:cubicBezTo>
                        <a:pt x="5" y="57"/>
                        <a:pt x="8" y="58"/>
                        <a:pt x="11" y="58"/>
                      </a:cubicBezTo>
                      <a:cubicBezTo>
                        <a:pt x="60" y="58"/>
                        <a:pt x="60" y="58"/>
                        <a:pt x="60" y="58"/>
                      </a:cubicBezTo>
                      <a:cubicBezTo>
                        <a:pt x="63" y="58"/>
                        <a:pt x="65" y="57"/>
                        <a:pt x="67" y="55"/>
                      </a:cubicBezTo>
                      <a:cubicBezTo>
                        <a:pt x="67" y="55"/>
                        <a:pt x="67" y="55"/>
                        <a:pt x="67" y="55"/>
                      </a:cubicBezTo>
                      <a:cubicBezTo>
                        <a:pt x="65" y="53"/>
                        <a:pt x="65" y="53"/>
                        <a:pt x="65" y="53"/>
                      </a:cubicBezTo>
                      <a:cubicBezTo>
                        <a:pt x="67" y="55"/>
                        <a:pt x="67" y="55"/>
                        <a:pt x="67" y="55"/>
                      </a:cubicBezTo>
                      <a:cubicBezTo>
                        <a:pt x="69" y="53"/>
                        <a:pt x="70" y="51"/>
                        <a:pt x="70" y="48"/>
                      </a:cubicBezTo>
                      <a:cubicBezTo>
                        <a:pt x="70" y="18"/>
                        <a:pt x="70" y="18"/>
                        <a:pt x="70" y="18"/>
                      </a:cubicBezTo>
                      <a:cubicBezTo>
                        <a:pt x="70" y="15"/>
                        <a:pt x="69" y="13"/>
                        <a:pt x="67" y="11"/>
                      </a:cubicBezTo>
                      <a:cubicBezTo>
                        <a:pt x="67" y="11"/>
                        <a:pt x="67" y="11"/>
                        <a:pt x="67" y="11"/>
                      </a:cubicBezTo>
                      <a:cubicBezTo>
                        <a:pt x="65" y="12"/>
                        <a:pt x="65" y="12"/>
                        <a:pt x="65" y="12"/>
                      </a:cubicBezTo>
                      <a:cubicBezTo>
                        <a:pt x="67" y="11"/>
                        <a:pt x="67" y="11"/>
                        <a:pt x="67" y="11"/>
                      </a:cubicBezTo>
                      <a:cubicBezTo>
                        <a:pt x="65" y="9"/>
                        <a:pt x="63" y="7"/>
                        <a:pt x="60" y="7"/>
                      </a:cubicBezTo>
                      <a:cubicBezTo>
                        <a:pt x="52" y="7"/>
                        <a:pt x="52" y="7"/>
                        <a:pt x="52" y="7"/>
                      </a:cubicBezTo>
                      <a:cubicBezTo>
                        <a:pt x="52" y="6"/>
                        <a:pt x="52" y="6"/>
                        <a:pt x="52" y="6"/>
                      </a:cubicBezTo>
                      <a:cubicBezTo>
                        <a:pt x="52" y="4"/>
                        <a:pt x="51" y="3"/>
                        <a:pt x="50" y="2"/>
                      </a:cubicBezTo>
                      <a:cubicBezTo>
                        <a:pt x="50" y="2"/>
                        <a:pt x="50" y="2"/>
                        <a:pt x="50" y="2"/>
                      </a:cubicBezTo>
                      <a:cubicBezTo>
                        <a:pt x="49" y="1"/>
                        <a:pt x="47" y="0"/>
                        <a:pt x="46" y="0"/>
                      </a:cubicBezTo>
                      <a:cubicBezTo>
                        <a:pt x="25" y="0"/>
                        <a:pt x="25" y="0"/>
                        <a:pt x="25" y="0"/>
                      </a:cubicBezTo>
                      <a:cubicBezTo>
                        <a:pt x="23" y="0"/>
                        <a:pt x="21" y="1"/>
                        <a:pt x="20" y="2"/>
                      </a:cubicBezTo>
                      <a:cubicBezTo>
                        <a:pt x="19" y="3"/>
                        <a:pt x="18" y="4"/>
                        <a:pt x="18" y="6"/>
                      </a:cubicBezTo>
                      <a:cubicBezTo>
                        <a:pt x="18" y="7"/>
                        <a:pt x="18" y="7"/>
                        <a:pt x="18" y="7"/>
                      </a:cubicBezTo>
                      <a:cubicBezTo>
                        <a:pt x="11" y="7"/>
                        <a:pt x="11" y="7"/>
                        <a:pt x="11" y="7"/>
                      </a:cubicBezTo>
                      <a:cubicBezTo>
                        <a:pt x="8" y="7"/>
                        <a:pt x="5" y="9"/>
                        <a:pt x="3" y="10"/>
                      </a:cubicBezTo>
                      <a:cubicBezTo>
                        <a:pt x="3" y="10"/>
                        <a:pt x="3" y="10"/>
                        <a:pt x="3" y="11"/>
                      </a:cubicBezTo>
                      <a:cubicBezTo>
                        <a:pt x="5" y="12"/>
                        <a:pt x="5" y="12"/>
                        <a:pt x="5" y="12"/>
                      </a:cubicBezTo>
                      <a:cubicBezTo>
                        <a:pt x="3" y="11"/>
                        <a:pt x="3" y="11"/>
                        <a:pt x="3" y="11"/>
                      </a:cubicBezTo>
                      <a:cubicBezTo>
                        <a:pt x="1" y="12"/>
                        <a:pt x="0" y="15"/>
                        <a:pt x="0" y="18"/>
                      </a:cubicBezTo>
                      <a:cubicBezTo>
                        <a:pt x="0" y="48"/>
                        <a:pt x="0" y="48"/>
                        <a:pt x="0" y="48"/>
                      </a:cubicBezTo>
                      <a:cubicBezTo>
                        <a:pt x="0" y="50"/>
                        <a:pt x="1" y="53"/>
                        <a:pt x="3" y="55"/>
                      </a:cubicBezTo>
                      <a:cubicBezTo>
                        <a:pt x="3" y="55"/>
                        <a:pt x="3" y="55"/>
                        <a:pt x="3" y="55"/>
                      </a:cubicBezTo>
                      <a:close/>
                      <a:moveTo>
                        <a:pt x="23" y="6"/>
                      </a:moveTo>
                      <a:cubicBezTo>
                        <a:pt x="23" y="6"/>
                        <a:pt x="24" y="6"/>
                        <a:pt x="24" y="5"/>
                      </a:cubicBezTo>
                      <a:cubicBezTo>
                        <a:pt x="24" y="5"/>
                        <a:pt x="24" y="5"/>
                        <a:pt x="25" y="5"/>
                      </a:cubicBezTo>
                      <a:cubicBezTo>
                        <a:pt x="46" y="5"/>
                        <a:pt x="46" y="5"/>
                        <a:pt x="46" y="5"/>
                      </a:cubicBezTo>
                      <a:cubicBezTo>
                        <a:pt x="46" y="5"/>
                        <a:pt x="46" y="5"/>
                        <a:pt x="47" y="5"/>
                      </a:cubicBezTo>
                      <a:cubicBezTo>
                        <a:pt x="47" y="5"/>
                        <a:pt x="47" y="5"/>
                        <a:pt x="47" y="5"/>
                      </a:cubicBezTo>
                      <a:cubicBezTo>
                        <a:pt x="47" y="6"/>
                        <a:pt x="47" y="6"/>
                        <a:pt x="47" y="6"/>
                      </a:cubicBezTo>
                      <a:cubicBezTo>
                        <a:pt x="47" y="7"/>
                        <a:pt x="47" y="7"/>
                        <a:pt x="47" y="7"/>
                      </a:cubicBezTo>
                      <a:cubicBezTo>
                        <a:pt x="23" y="7"/>
                        <a:pt x="23" y="7"/>
                        <a:pt x="23" y="7"/>
                      </a:cubicBezTo>
                      <a:lnTo>
                        <a:pt x="23" y="6"/>
                      </a:lnTo>
                      <a:close/>
                      <a:moveTo>
                        <a:pt x="5" y="18"/>
                      </a:moveTo>
                      <a:cubicBezTo>
                        <a:pt x="5" y="16"/>
                        <a:pt x="6" y="15"/>
                        <a:pt x="7" y="14"/>
                      </a:cubicBezTo>
                      <a:cubicBezTo>
                        <a:pt x="7" y="14"/>
                        <a:pt x="7" y="14"/>
                        <a:pt x="7" y="14"/>
                      </a:cubicBezTo>
                      <a:cubicBezTo>
                        <a:pt x="7" y="14"/>
                        <a:pt x="7" y="14"/>
                        <a:pt x="7" y="14"/>
                      </a:cubicBezTo>
                      <a:cubicBezTo>
                        <a:pt x="8" y="13"/>
                        <a:pt x="9" y="13"/>
                        <a:pt x="11" y="13"/>
                      </a:cubicBezTo>
                      <a:cubicBezTo>
                        <a:pt x="21" y="13"/>
                        <a:pt x="21" y="13"/>
                        <a:pt x="21" y="13"/>
                      </a:cubicBezTo>
                      <a:cubicBezTo>
                        <a:pt x="49" y="13"/>
                        <a:pt x="49" y="13"/>
                        <a:pt x="49" y="13"/>
                      </a:cubicBezTo>
                      <a:cubicBezTo>
                        <a:pt x="60" y="13"/>
                        <a:pt x="60" y="13"/>
                        <a:pt x="60" y="13"/>
                      </a:cubicBezTo>
                      <a:cubicBezTo>
                        <a:pt x="61" y="13"/>
                        <a:pt x="63" y="13"/>
                        <a:pt x="64" y="14"/>
                      </a:cubicBezTo>
                      <a:cubicBezTo>
                        <a:pt x="64" y="14"/>
                        <a:pt x="64" y="14"/>
                        <a:pt x="64" y="14"/>
                      </a:cubicBezTo>
                      <a:cubicBezTo>
                        <a:pt x="64" y="14"/>
                        <a:pt x="64" y="14"/>
                        <a:pt x="64" y="14"/>
                      </a:cubicBezTo>
                      <a:cubicBezTo>
                        <a:pt x="64" y="14"/>
                        <a:pt x="64" y="14"/>
                        <a:pt x="64" y="14"/>
                      </a:cubicBezTo>
                      <a:cubicBezTo>
                        <a:pt x="65" y="15"/>
                        <a:pt x="65" y="16"/>
                        <a:pt x="65" y="18"/>
                      </a:cubicBezTo>
                      <a:cubicBezTo>
                        <a:pt x="65" y="48"/>
                        <a:pt x="65" y="48"/>
                        <a:pt x="65" y="48"/>
                      </a:cubicBezTo>
                      <a:cubicBezTo>
                        <a:pt x="65" y="49"/>
                        <a:pt x="65" y="50"/>
                        <a:pt x="64" y="51"/>
                      </a:cubicBezTo>
                      <a:cubicBezTo>
                        <a:pt x="64" y="51"/>
                        <a:pt x="64" y="51"/>
                        <a:pt x="64" y="51"/>
                      </a:cubicBezTo>
                      <a:cubicBezTo>
                        <a:pt x="64" y="51"/>
                        <a:pt x="64" y="51"/>
                        <a:pt x="64" y="51"/>
                      </a:cubicBezTo>
                      <a:cubicBezTo>
                        <a:pt x="64" y="51"/>
                        <a:pt x="64" y="52"/>
                        <a:pt x="64" y="52"/>
                      </a:cubicBezTo>
                      <a:cubicBezTo>
                        <a:pt x="63" y="52"/>
                        <a:pt x="61" y="53"/>
                        <a:pt x="60" y="53"/>
                      </a:cubicBezTo>
                      <a:cubicBezTo>
                        <a:pt x="11" y="53"/>
                        <a:pt x="11" y="53"/>
                        <a:pt x="11" y="53"/>
                      </a:cubicBezTo>
                      <a:cubicBezTo>
                        <a:pt x="9" y="53"/>
                        <a:pt x="8" y="52"/>
                        <a:pt x="7" y="51"/>
                      </a:cubicBezTo>
                      <a:cubicBezTo>
                        <a:pt x="7" y="51"/>
                        <a:pt x="7" y="51"/>
                        <a:pt x="7" y="51"/>
                      </a:cubicBezTo>
                      <a:cubicBezTo>
                        <a:pt x="7" y="51"/>
                        <a:pt x="7" y="51"/>
                        <a:pt x="7" y="51"/>
                      </a:cubicBezTo>
                      <a:cubicBezTo>
                        <a:pt x="6" y="50"/>
                        <a:pt x="5" y="49"/>
                        <a:pt x="5" y="48"/>
                      </a:cubicBezTo>
                      <a:lnTo>
                        <a:pt x="5" y="18"/>
                      </a:ln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4" name="îṧľiďê"/>
                <p:cNvSpPr/>
                <p:nvPr/>
              </p:nvSpPr>
              <p:spPr bwMode="auto">
                <a:xfrm>
                  <a:off x="4235451" y="3092451"/>
                  <a:ext cx="30163" cy="30163"/>
                </a:xfrm>
                <a:prstGeom prst="ellipse">
                  <a:avLst/>
                </a:pr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5" name="iŝļîḑè"/>
                <p:cNvSpPr/>
                <p:nvPr/>
              </p:nvSpPr>
              <p:spPr bwMode="auto">
                <a:xfrm>
                  <a:off x="4284663" y="3092451"/>
                  <a:ext cx="30163" cy="30163"/>
                </a:xfrm>
                <a:prstGeom prst="ellipse">
                  <a:avLst/>
                </a:pr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îšliḋe"/>
                <p:cNvSpPr/>
                <p:nvPr/>
              </p:nvSpPr>
              <p:spPr bwMode="auto">
                <a:xfrm>
                  <a:off x="3919538" y="3059113"/>
                  <a:ext cx="436563" cy="379413"/>
                </a:xfrm>
                <a:custGeom>
                  <a:avLst/>
                  <a:gdLst/>
                  <a:ahLst/>
                  <a:cxnLst>
                    <a:cxn ang="0">
                      <a:pos x="114" y="0"/>
                    </a:cxn>
                    <a:cxn ang="0">
                      <a:pos x="2" y="0"/>
                    </a:cxn>
                    <a:cxn ang="0">
                      <a:pos x="0" y="2"/>
                    </a:cxn>
                    <a:cxn ang="0">
                      <a:pos x="0" y="25"/>
                    </a:cxn>
                    <a:cxn ang="0">
                      <a:pos x="0" y="98"/>
                    </a:cxn>
                    <a:cxn ang="0">
                      <a:pos x="2" y="101"/>
                    </a:cxn>
                    <a:cxn ang="0">
                      <a:pos x="114" y="101"/>
                    </a:cxn>
                    <a:cxn ang="0">
                      <a:pos x="116" y="98"/>
                    </a:cxn>
                    <a:cxn ang="0">
                      <a:pos x="116" y="25"/>
                    </a:cxn>
                    <a:cxn ang="0">
                      <a:pos x="116" y="2"/>
                    </a:cxn>
                    <a:cxn ang="0">
                      <a:pos x="114" y="0"/>
                    </a:cxn>
                    <a:cxn ang="0">
                      <a:pos x="111" y="96"/>
                    </a:cxn>
                    <a:cxn ang="0">
                      <a:pos x="5" y="96"/>
                    </a:cxn>
                    <a:cxn ang="0">
                      <a:pos x="5" y="27"/>
                    </a:cxn>
                    <a:cxn ang="0">
                      <a:pos x="111" y="27"/>
                    </a:cxn>
                    <a:cxn ang="0">
                      <a:pos x="111" y="96"/>
                    </a:cxn>
                    <a:cxn ang="0">
                      <a:pos x="111" y="22"/>
                    </a:cxn>
                    <a:cxn ang="0">
                      <a:pos x="5" y="22"/>
                    </a:cxn>
                    <a:cxn ang="0">
                      <a:pos x="5" y="5"/>
                    </a:cxn>
                    <a:cxn ang="0">
                      <a:pos x="111" y="5"/>
                    </a:cxn>
                    <a:cxn ang="0">
                      <a:pos x="111" y="22"/>
                    </a:cxn>
                  </a:cxnLst>
                  <a:rect l="0" t="0" r="r" b="b"/>
                  <a:pathLst>
                    <a:path w="116" h="101">
                      <a:moveTo>
                        <a:pt x="114" y="0"/>
                      </a:moveTo>
                      <a:cubicBezTo>
                        <a:pt x="2" y="0"/>
                        <a:pt x="2" y="0"/>
                        <a:pt x="2" y="0"/>
                      </a:cubicBezTo>
                      <a:cubicBezTo>
                        <a:pt x="1" y="0"/>
                        <a:pt x="0" y="1"/>
                        <a:pt x="0" y="2"/>
                      </a:cubicBezTo>
                      <a:cubicBezTo>
                        <a:pt x="0" y="25"/>
                        <a:pt x="0" y="25"/>
                        <a:pt x="0" y="25"/>
                      </a:cubicBezTo>
                      <a:cubicBezTo>
                        <a:pt x="0" y="98"/>
                        <a:pt x="0" y="98"/>
                        <a:pt x="0" y="98"/>
                      </a:cubicBezTo>
                      <a:cubicBezTo>
                        <a:pt x="0" y="100"/>
                        <a:pt x="1" y="101"/>
                        <a:pt x="2" y="101"/>
                      </a:cubicBezTo>
                      <a:cubicBezTo>
                        <a:pt x="114" y="101"/>
                        <a:pt x="114" y="101"/>
                        <a:pt x="114" y="101"/>
                      </a:cubicBezTo>
                      <a:cubicBezTo>
                        <a:pt x="115" y="101"/>
                        <a:pt x="116" y="100"/>
                        <a:pt x="116" y="98"/>
                      </a:cubicBezTo>
                      <a:cubicBezTo>
                        <a:pt x="116" y="25"/>
                        <a:pt x="116" y="25"/>
                        <a:pt x="116" y="25"/>
                      </a:cubicBezTo>
                      <a:cubicBezTo>
                        <a:pt x="116" y="2"/>
                        <a:pt x="116" y="2"/>
                        <a:pt x="116" y="2"/>
                      </a:cubicBezTo>
                      <a:cubicBezTo>
                        <a:pt x="116" y="1"/>
                        <a:pt x="115" y="0"/>
                        <a:pt x="114" y="0"/>
                      </a:cubicBezTo>
                      <a:close/>
                      <a:moveTo>
                        <a:pt x="111" y="96"/>
                      </a:moveTo>
                      <a:cubicBezTo>
                        <a:pt x="5" y="96"/>
                        <a:pt x="5" y="96"/>
                        <a:pt x="5" y="96"/>
                      </a:cubicBezTo>
                      <a:cubicBezTo>
                        <a:pt x="5" y="27"/>
                        <a:pt x="5" y="27"/>
                        <a:pt x="5" y="27"/>
                      </a:cubicBezTo>
                      <a:cubicBezTo>
                        <a:pt x="111" y="27"/>
                        <a:pt x="111" y="27"/>
                        <a:pt x="111" y="27"/>
                      </a:cubicBezTo>
                      <a:lnTo>
                        <a:pt x="111" y="96"/>
                      </a:lnTo>
                      <a:close/>
                      <a:moveTo>
                        <a:pt x="111" y="22"/>
                      </a:moveTo>
                      <a:cubicBezTo>
                        <a:pt x="5" y="22"/>
                        <a:pt x="5" y="22"/>
                        <a:pt x="5" y="22"/>
                      </a:cubicBezTo>
                      <a:cubicBezTo>
                        <a:pt x="5" y="5"/>
                        <a:pt x="5" y="5"/>
                        <a:pt x="5" y="5"/>
                      </a:cubicBezTo>
                      <a:cubicBezTo>
                        <a:pt x="111" y="5"/>
                        <a:pt x="111" y="5"/>
                        <a:pt x="111" y="5"/>
                      </a:cubicBezTo>
                      <a:lnTo>
                        <a:pt x="111" y="22"/>
                      </a:ln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7" name="îş1îḍê"/>
                <p:cNvSpPr/>
                <p:nvPr/>
              </p:nvSpPr>
              <p:spPr bwMode="auto">
                <a:xfrm>
                  <a:off x="4183063" y="3092451"/>
                  <a:ext cx="30163" cy="30163"/>
                </a:xfrm>
                <a:prstGeom prst="ellipse">
                  <a:avLst/>
                </a:pr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grpSp>
          <p:nvGrpSpPr>
            <p:cNvPr id="9" name="išḷiḍe"/>
            <p:cNvGrpSpPr/>
            <p:nvPr/>
          </p:nvGrpSpPr>
          <p:grpSpPr>
            <a:xfrm>
              <a:off x="3003162" y="2214002"/>
              <a:ext cx="1736946" cy="1473020"/>
              <a:chOff x="2921035" y="2304328"/>
              <a:chExt cx="1644052" cy="1394240"/>
            </a:xfrm>
          </p:grpSpPr>
          <p:grpSp>
            <p:nvGrpSpPr>
              <p:cNvPr id="40" name="îṥ1îḑè"/>
              <p:cNvGrpSpPr/>
              <p:nvPr/>
            </p:nvGrpSpPr>
            <p:grpSpPr>
              <a:xfrm rot="5400000">
                <a:off x="3045941" y="2179422"/>
                <a:ext cx="1394240" cy="1644052"/>
                <a:chOff x="1120775" y="1730534"/>
                <a:chExt cx="1085850" cy="1280160"/>
              </a:xfrm>
            </p:grpSpPr>
            <p:cxnSp>
              <p:nvCxnSpPr>
                <p:cNvPr id="46" name="直接连接符 45"/>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47" name="ïṧľiďé"/>
                <p:cNvGrpSpPr/>
                <p:nvPr/>
              </p:nvGrpSpPr>
              <p:grpSpPr>
                <a:xfrm>
                  <a:off x="1120775" y="1838325"/>
                  <a:ext cx="1085850" cy="1077920"/>
                  <a:chOff x="3810000" y="1948650"/>
                  <a:chExt cx="1085850" cy="1077920"/>
                </a:xfrm>
              </p:grpSpPr>
              <p:sp>
                <p:nvSpPr>
                  <p:cNvPr id="48" name="i$lîḓe"/>
                  <p:cNvSpPr/>
                  <p:nvPr/>
                </p:nvSpPr>
                <p:spPr>
                  <a:xfrm rot="5400000" flipH="1">
                    <a:off x="3665141" y="2318934"/>
                    <a:ext cx="892968" cy="152400"/>
                  </a:xfrm>
                  <a:prstGeom prst="trapezoid">
                    <a:avLst>
                      <a:gd name="adj" fmla="val 6250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49" name="íṩ1ídé"/>
                  <p:cNvSpPr/>
                  <p:nvPr/>
                </p:nvSpPr>
                <p:spPr>
                  <a:xfrm rot="16200000" flipV="1">
                    <a:off x="3508373" y="2343942"/>
                    <a:ext cx="984254" cy="381000"/>
                  </a:xfrm>
                  <a:prstGeom prst="parallelogram">
                    <a:avLst>
                      <a:gd name="adj" fmla="val 6324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50" name="ïṥļïḓé"/>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grpSp>
          <p:grpSp>
            <p:nvGrpSpPr>
              <p:cNvPr id="41" name="ï$1íḋè"/>
              <p:cNvGrpSpPr/>
              <p:nvPr/>
            </p:nvGrpSpPr>
            <p:grpSpPr>
              <a:xfrm>
                <a:off x="3215892" y="2589466"/>
                <a:ext cx="578855" cy="585081"/>
                <a:chOff x="2163763" y="2366963"/>
                <a:chExt cx="442913" cy="447676"/>
              </a:xfrm>
              <a:solidFill>
                <a:schemeClr val="bg1"/>
              </a:solidFill>
            </p:grpSpPr>
            <p:sp>
              <p:nvSpPr>
                <p:cNvPr id="42" name="ïšḻiḓê"/>
                <p:cNvSpPr/>
                <p:nvPr/>
              </p:nvSpPr>
              <p:spPr bwMode="auto">
                <a:xfrm>
                  <a:off x="2163763" y="2600326"/>
                  <a:ext cx="217488" cy="214313"/>
                </a:xfrm>
                <a:custGeom>
                  <a:avLst/>
                  <a:gdLst/>
                  <a:ahLst/>
                  <a:cxnLst>
                    <a:cxn ang="0">
                      <a:pos x="57" y="12"/>
                    </a:cxn>
                    <a:cxn ang="0">
                      <a:pos x="51" y="7"/>
                    </a:cxn>
                    <a:cxn ang="0">
                      <a:pos x="49" y="9"/>
                    </a:cxn>
                    <a:cxn ang="0">
                      <a:pos x="51" y="7"/>
                    </a:cxn>
                    <a:cxn ang="0">
                      <a:pos x="50" y="7"/>
                    </a:cxn>
                    <a:cxn ang="0">
                      <a:pos x="46" y="1"/>
                    </a:cxn>
                    <a:cxn ang="0">
                      <a:pos x="43" y="3"/>
                    </a:cxn>
                    <a:cxn ang="0">
                      <a:pos x="46" y="1"/>
                    </a:cxn>
                    <a:cxn ang="0">
                      <a:pos x="42" y="1"/>
                    </a:cxn>
                    <a:cxn ang="0">
                      <a:pos x="41" y="1"/>
                    </a:cxn>
                    <a:cxn ang="0">
                      <a:pos x="31" y="11"/>
                    </a:cxn>
                    <a:cxn ang="0">
                      <a:pos x="31" y="11"/>
                    </a:cxn>
                    <a:cxn ang="0">
                      <a:pos x="31" y="11"/>
                    </a:cxn>
                    <a:cxn ang="0">
                      <a:pos x="27" y="16"/>
                    </a:cxn>
                    <a:cxn ang="0">
                      <a:pos x="0" y="54"/>
                    </a:cxn>
                    <a:cxn ang="0">
                      <a:pos x="0" y="54"/>
                    </a:cxn>
                    <a:cxn ang="0">
                      <a:pos x="2" y="57"/>
                    </a:cxn>
                    <a:cxn ang="0">
                      <a:pos x="3" y="57"/>
                    </a:cxn>
                    <a:cxn ang="0">
                      <a:pos x="24" y="47"/>
                    </a:cxn>
                    <a:cxn ang="0">
                      <a:pos x="47" y="27"/>
                    </a:cxn>
                    <a:cxn ang="0">
                      <a:pos x="53" y="21"/>
                    </a:cxn>
                    <a:cxn ang="0">
                      <a:pos x="57" y="16"/>
                    </a:cxn>
                    <a:cxn ang="0">
                      <a:pos x="57" y="16"/>
                    </a:cxn>
                    <a:cxn ang="0">
                      <a:pos x="57" y="12"/>
                    </a:cxn>
                    <a:cxn ang="0">
                      <a:pos x="57" y="12"/>
                    </a:cxn>
                    <a:cxn ang="0">
                      <a:pos x="49" y="17"/>
                    </a:cxn>
                    <a:cxn ang="0">
                      <a:pos x="43" y="23"/>
                    </a:cxn>
                    <a:cxn ang="0">
                      <a:pos x="21" y="43"/>
                    </a:cxn>
                    <a:cxn ang="0">
                      <a:pos x="6" y="51"/>
                    </a:cxn>
                    <a:cxn ang="0">
                      <a:pos x="31" y="19"/>
                    </a:cxn>
                    <a:cxn ang="0">
                      <a:pos x="35" y="15"/>
                    </a:cxn>
                    <a:cxn ang="0">
                      <a:pos x="35" y="15"/>
                    </a:cxn>
                    <a:cxn ang="0">
                      <a:pos x="35" y="15"/>
                    </a:cxn>
                    <a:cxn ang="0">
                      <a:pos x="35" y="15"/>
                    </a:cxn>
                    <a:cxn ang="0">
                      <a:pos x="43" y="7"/>
                    </a:cxn>
                    <a:cxn ang="0">
                      <a:pos x="47" y="11"/>
                    </a:cxn>
                    <a:cxn ang="0">
                      <a:pos x="47" y="11"/>
                    </a:cxn>
                    <a:cxn ang="0">
                      <a:pos x="47" y="11"/>
                    </a:cxn>
                    <a:cxn ang="0">
                      <a:pos x="52" y="15"/>
                    </a:cxn>
                    <a:cxn ang="0">
                      <a:pos x="49" y="17"/>
                    </a:cxn>
                  </a:cxnLst>
                  <a:rect l="0" t="0" r="r" b="b"/>
                  <a:pathLst>
                    <a:path w="58" h="57">
                      <a:moveTo>
                        <a:pt x="57" y="12"/>
                      </a:moveTo>
                      <a:cubicBezTo>
                        <a:pt x="55" y="11"/>
                        <a:pt x="53" y="9"/>
                        <a:pt x="51" y="7"/>
                      </a:cubicBezTo>
                      <a:cubicBezTo>
                        <a:pt x="49" y="9"/>
                        <a:pt x="49" y="9"/>
                        <a:pt x="49" y="9"/>
                      </a:cubicBezTo>
                      <a:cubicBezTo>
                        <a:pt x="51" y="7"/>
                        <a:pt x="51" y="7"/>
                        <a:pt x="51" y="7"/>
                      </a:cubicBezTo>
                      <a:cubicBezTo>
                        <a:pt x="51" y="7"/>
                        <a:pt x="51" y="7"/>
                        <a:pt x="50" y="7"/>
                      </a:cubicBezTo>
                      <a:cubicBezTo>
                        <a:pt x="49" y="5"/>
                        <a:pt x="47" y="4"/>
                        <a:pt x="46" y="1"/>
                      </a:cubicBezTo>
                      <a:cubicBezTo>
                        <a:pt x="43" y="3"/>
                        <a:pt x="43" y="3"/>
                        <a:pt x="43" y="3"/>
                      </a:cubicBezTo>
                      <a:cubicBezTo>
                        <a:pt x="46" y="1"/>
                        <a:pt x="46" y="1"/>
                        <a:pt x="46" y="1"/>
                      </a:cubicBezTo>
                      <a:cubicBezTo>
                        <a:pt x="45" y="0"/>
                        <a:pt x="43" y="0"/>
                        <a:pt x="42" y="1"/>
                      </a:cubicBezTo>
                      <a:cubicBezTo>
                        <a:pt x="42" y="1"/>
                        <a:pt x="42" y="1"/>
                        <a:pt x="41" y="1"/>
                      </a:cubicBezTo>
                      <a:cubicBezTo>
                        <a:pt x="31" y="11"/>
                        <a:pt x="31" y="11"/>
                        <a:pt x="31" y="11"/>
                      </a:cubicBezTo>
                      <a:cubicBezTo>
                        <a:pt x="31" y="11"/>
                        <a:pt x="31" y="11"/>
                        <a:pt x="31" y="11"/>
                      </a:cubicBezTo>
                      <a:cubicBezTo>
                        <a:pt x="31" y="11"/>
                        <a:pt x="31" y="11"/>
                        <a:pt x="31" y="11"/>
                      </a:cubicBezTo>
                      <a:cubicBezTo>
                        <a:pt x="30" y="13"/>
                        <a:pt x="28" y="14"/>
                        <a:pt x="27" y="16"/>
                      </a:cubicBezTo>
                      <a:cubicBezTo>
                        <a:pt x="15" y="28"/>
                        <a:pt x="1" y="42"/>
                        <a:pt x="0" y="54"/>
                      </a:cubicBezTo>
                      <a:cubicBezTo>
                        <a:pt x="0" y="54"/>
                        <a:pt x="0" y="54"/>
                        <a:pt x="0" y="54"/>
                      </a:cubicBezTo>
                      <a:cubicBezTo>
                        <a:pt x="0" y="56"/>
                        <a:pt x="1" y="57"/>
                        <a:pt x="2" y="57"/>
                      </a:cubicBezTo>
                      <a:cubicBezTo>
                        <a:pt x="3" y="57"/>
                        <a:pt x="3" y="57"/>
                        <a:pt x="3" y="57"/>
                      </a:cubicBezTo>
                      <a:cubicBezTo>
                        <a:pt x="10" y="56"/>
                        <a:pt x="17" y="52"/>
                        <a:pt x="24" y="47"/>
                      </a:cubicBezTo>
                      <a:cubicBezTo>
                        <a:pt x="32" y="41"/>
                        <a:pt x="39" y="34"/>
                        <a:pt x="47" y="27"/>
                      </a:cubicBezTo>
                      <a:cubicBezTo>
                        <a:pt x="53" y="21"/>
                        <a:pt x="53" y="21"/>
                        <a:pt x="53" y="21"/>
                      </a:cubicBezTo>
                      <a:cubicBezTo>
                        <a:pt x="57" y="16"/>
                        <a:pt x="57" y="16"/>
                        <a:pt x="57" y="16"/>
                      </a:cubicBezTo>
                      <a:cubicBezTo>
                        <a:pt x="57" y="16"/>
                        <a:pt x="57" y="16"/>
                        <a:pt x="57" y="16"/>
                      </a:cubicBezTo>
                      <a:cubicBezTo>
                        <a:pt x="58" y="15"/>
                        <a:pt x="58" y="13"/>
                        <a:pt x="57" y="12"/>
                      </a:cubicBezTo>
                      <a:cubicBezTo>
                        <a:pt x="57" y="12"/>
                        <a:pt x="57" y="12"/>
                        <a:pt x="57" y="12"/>
                      </a:cubicBezTo>
                      <a:close/>
                      <a:moveTo>
                        <a:pt x="49" y="17"/>
                      </a:moveTo>
                      <a:cubicBezTo>
                        <a:pt x="43" y="23"/>
                        <a:pt x="43" y="23"/>
                        <a:pt x="43" y="23"/>
                      </a:cubicBezTo>
                      <a:cubicBezTo>
                        <a:pt x="36" y="30"/>
                        <a:pt x="28" y="37"/>
                        <a:pt x="21" y="43"/>
                      </a:cubicBezTo>
                      <a:cubicBezTo>
                        <a:pt x="16" y="47"/>
                        <a:pt x="11" y="50"/>
                        <a:pt x="6" y="51"/>
                      </a:cubicBezTo>
                      <a:cubicBezTo>
                        <a:pt x="9" y="41"/>
                        <a:pt x="21" y="29"/>
                        <a:pt x="31" y="19"/>
                      </a:cubicBezTo>
                      <a:cubicBezTo>
                        <a:pt x="32" y="18"/>
                        <a:pt x="33" y="16"/>
                        <a:pt x="35" y="15"/>
                      </a:cubicBezTo>
                      <a:cubicBezTo>
                        <a:pt x="35" y="15"/>
                        <a:pt x="35" y="15"/>
                        <a:pt x="35" y="15"/>
                      </a:cubicBezTo>
                      <a:cubicBezTo>
                        <a:pt x="35" y="15"/>
                        <a:pt x="35" y="15"/>
                        <a:pt x="35" y="15"/>
                      </a:cubicBezTo>
                      <a:cubicBezTo>
                        <a:pt x="35" y="15"/>
                        <a:pt x="35" y="15"/>
                        <a:pt x="35" y="15"/>
                      </a:cubicBezTo>
                      <a:cubicBezTo>
                        <a:pt x="43" y="7"/>
                        <a:pt x="43" y="7"/>
                        <a:pt x="43" y="7"/>
                      </a:cubicBezTo>
                      <a:cubicBezTo>
                        <a:pt x="44" y="8"/>
                        <a:pt x="46" y="10"/>
                        <a:pt x="47" y="11"/>
                      </a:cubicBezTo>
                      <a:cubicBezTo>
                        <a:pt x="47" y="11"/>
                        <a:pt x="47" y="11"/>
                        <a:pt x="47" y="11"/>
                      </a:cubicBezTo>
                      <a:cubicBezTo>
                        <a:pt x="47" y="11"/>
                        <a:pt x="47" y="11"/>
                        <a:pt x="47" y="11"/>
                      </a:cubicBezTo>
                      <a:cubicBezTo>
                        <a:pt x="49" y="12"/>
                        <a:pt x="50" y="14"/>
                        <a:pt x="52" y="15"/>
                      </a:cubicBezTo>
                      <a:lnTo>
                        <a:pt x="49" y="17"/>
                      </a:ln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3" name="ïṩľíḋê"/>
                <p:cNvSpPr/>
                <p:nvPr/>
              </p:nvSpPr>
              <p:spPr bwMode="auto">
                <a:xfrm>
                  <a:off x="2317751" y="2366963"/>
                  <a:ext cx="288925" cy="293688"/>
                </a:xfrm>
                <a:custGeom>
                  <a:avLst/>
                  <a:gdLst/>
                  <a:ahLst/>
                  <a:cxnLst>
                    <a:cxn ang="0">
                      <a:pos x="66" y="11"/>
                    </a:cxn>
                    <a:cxn ang="0">
                      <a:pos x="38" y="0"/>
                    </a:cxn>
                    <a:cxn ang="0">
                      <a:pos x="11" y="11"/>
                    </a:cxn>
                    <a:cxn ang="0">
                      <a:pos x="0" y="39"/>
                    </a:cxn>
                    <a:cxn ang="0">
                      <a:pos x="11" y="66"/>
                    </a:cxn>
                    <a:cxn ang="0">
                      <a:pos x="38" y="78"/>
                    </a:cxn>
                    <a:cxn ang="0">
                      <a:pos x="66" y="66"/>
                    </a:cxn>
                    <a:cxn ang="0">
                      <a:pos x="77" y="39"/>
                    </a:cxn>
                    <a:cxn ang="0">
                      <a:pos x="66" y="11"/>
                    </a:cxn>
                    <a:cxn ang="0">
                      <a:pos x="62" y="63"/>
                    </a:cxn>
                    <a:cxn ang="0">
                      <a:pos x="38" y="73"/>
                    </a:cxn>
                    <a:cxn ang="0">
                      <a:pos x="15" y="63"/>
                    </a:cxn>
                    <a:cxn ang="0">
                      <a:pos x="5" y="39"/>
                    </a:cxn>
                    <a:cxn ang="0">
                      <a:pos x="15" y="15"/>
                    </a:cxn>
                    <a:cxn ang="0">
                      <a:pos x="38" y="5"/>
                    </a:cxn>
                    <a:cxn ang="0">
                      <a:pos x="62" y="15"/>
                    </a:cxn>
                    <a:cxn ang="0">
                      <a:pos x="72" y="39"/>
                    </a:cxn>
                    <a:cxn ang="0">
                      <a:pos x="62" y="63"/>
                    </a:cxn>
                  </a:cxnLst>
                  <a:rect l="0" t="0" r="r" b="b"/>
                  <a:pathLst>
                    <a:path w="77" h="78">
                      <a:moveTo>
                        <a:pt x="66" y="11"/>
                      </a:moveTo>
                      <a:cubicBezTo>
                        <a:pt x="59" y="4"/>
                        <a:pt x="49" y="0"/>
                        <a:pt x="38" y="0"/>
                      </a:cubicBezTo>
                      <a:cubicBezTo>
                        <a:pt x="28" y="0"/>
                        <a:pt x="18" y="4"/>
                        <a:pt x="11" y="11"/>
                      </a:cubicBezTo>
                      <a:cubicBezTo>
                        <a:pt x="4" y="18"/>
                        <a:pt x="0" y="28"/>
                        <a:pt x="0" y="39"/>
                      </a:cubicBezTo>
                      <a:cubicBezTo>
                        <a:pt x="0" y="50"/>
                        <a:pt x="4" y="59"/>
                        <a:pt x="11" y="66"/>
                      </a:cubicBezTo>
                      <a:cubicBezTo>
                        <a:pt x="18" y="73"/>
                        <a:pt x="28" y="78"/>
                        <a:pt x="38" y="78"/>
                      </a:cubicBezTo>
                      <a:cubicBezTo>
                        <a:pt x="49" y="78"/>
                        <a:pt x="59" y="73"/>
                        <a:pt x="66" y="66"/>
                      </a:cubicBezTo>
                      <a:cubicBezTo>
                        <a:pt x="73" y="59"/>
                        <a:pt x="77" y="50"/>
                        <a:pt x="77" y="39"/>
                      </a:cubicBezTo>
                      <a:cubicBezTo>
                        <a:pt x="77" y="28"/>
                        <a:pt x="73" y="18"/>
                        <a:pt x="66" y="11"/>
                      </a:cubicBezTo>
                      <a:close/>
                      <a:moveTo>
                        <a:pt x="62" y="63"/>
                      </a:moveTo>
                      <a:cubicBezTo>
                        <a:pt x="56" y="69"/>
                        <a:pt x="48" y="73"/>
                        <a:pt x="38" y="73"/>
                      </a:cubicBezTo>
                      <a:cubicBezTo>
                        <a:pt x="29" y="73"/>
                        <a:pt x="21" y="69"/>
                        <a:pt x="15" y="63"/>
                      </a:cubicBezTo>
                      <a:cubicBezTo>
                        <a:pt x="8" y="57"/>
                        <a:pt x="5" y="48"/>
                        <a:pt x="5" y="39"/>
                      </a:cubicBezTo>
                      <a:cubicBezTo>
                        <a:pt x="5" y="29"/>
                        <a:pt x="8" y="21"/>
                        <a:pt x="15" y="15"/>
                      </a:cubicBezTo>
                      <a:cubicBezTo>
                        <a:pt x="21" y="9"/>
                        <a:pt x="29" y="5"/>
                        <a:pt x="38" y="5"/>
                      </a:cubicBezTo>
                      <a:cubicBezTo>
                        <a:pt x="48" y="5"/>
                        <a:pt x="56" y="9"/>
                        <a:pt x="62" y="15"/>
                      </a:cubicBezTo>
                      <a:cubicBezTo>
                        <a:pt x="69" y="21"/>
                        <a:pt x="72" y="29"/>
                        <a:pt x="72" y="39"/>
                      </a:cubicBezTo>
                      <a:cubicBezTo>
                        <a:pt x="72" y="48"/>
                        <a:pt x="69" y="57"/>
                        <a:pt x="62" y="63"/>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iṧľíďé"/>
                <p:cNvSpPr/>
                <p:nvPr/>
              </p:nvSpPr>
              <p:spPr bwMode="auto">
                <a:xfrm>
                  <a:off x="2400301" y="2446338"/>
                  <a:ext cx="87313" cy="85725"/>
                </a:xfrm>
                <a:custGeom>
                  <a:avLst/>
                  <a:gdLst/>
                  <a:ahLst/>
                  <a:cxnLst>
                    <a:cxn ang="0">
                      <a:pos x="20" y="0"/>
                    </a:cxn>
                    <a:cxn ang="0">
                      <a:pos x="19" y="0"/>
                    </a:cxn>
                    <a:cxn ang="0">
                      <a:pos x="7" y="5"/>
                    </a:cxn>
                    <a:cxn ang="0">
                      <a:pos x="0" y="18"/>
                    </a:cxn>
                    <a:cxn ang="0">
                      <a:pos x="0" y="18"/>
                    </a:cxn>
                    <a:cxn ang="0">
                      <a:pos x="3" y="19"/>
                    </a:cxn>
                    <a:cxn ang="0">
                      <a:pos x="0" y="18"/>
                    </a:cxn>
                    <a:cxn ang="0">
                      <a:pos x="0" y="20"/>
                    </a:cxn>
                    <a:cxn ang="0">
                      <a:pos x="3" y="23"/>
                    </a:cxn>
                    <a:cxn ang="0">
                      <a:pos x="5" y="20"/>
                    </a:cxn>
                    <a:cxn ang="0">
                      <a:pos x="5" y="19"/>
                    </a:cxn>
                    <a:cxn ang="0">
                      <a:pos x="5" y="19"/>
                    </a:cxn>
                    <a:cxn ang="0">
                      <a:pos x="5" y="19"/>
                    </a:cxn>
                    <a:cxn ang="0">
                      <a:pos x="10" y="9"/>
                    </a:cxn>
                    <a:cxn ang="0">
                      <a:pos x="19" y="5"/>
                    </a:cxn>
                    <a:cxn ang="0">
                      <a:pos x="20" y="5"/>
                    </a:cxn>
                    <a:cxn ang="0">
                      <a:pos x="23" y="3"/>
                    </a:cxn>
                    <a:cxn ang="0">
                      <a:pos x="20" y="0"/>
                    </a:cxn>
                  </a:cxnLst>
                  <a:rect l="0" t="0" r="r" b="b"/>
                  <a:pathLst>
                    <a:path w="23" h="23">
                      <a:moveTo>
                        <a:pt x="20" y="0"/>
                      </a:moveTo>
                      <a:cubicBezTo>
                        <a:pt x="20" y="0"/>
                        <a:pt x="20" y="0"/>
                        <a:pt x="19" y="0"/>
                      </a:cubicBezTo>
                      <a:cubicBezTo>
                        <a:pt x="15" y="0"/>
                        <a:pt x="11" y="2"/>
                        <a:pt x="7" y="5"/>
                      </a:cubicBezTo>
                      <a:cubicBezTo>
                        <a:pt x="3" y="8"/>
                        <a:pt x="1" y="12"/>
                        <a:pt x="0" y="18"/>
                      </a:cubicBezTo>
                      <a:cubicBezTo>
                        <a:pt x="0" y="18"/>
                        <a:pt x="0" y="18"/>
                        <a:pt x="0" y="18"/>
                      </a:cubicBezTo>
                      <a:cubicBezTo>
                        <a:pt x="3" y="19"/>
                        <a:pt x="3" y="19"/>
                        <a:pt x="3" y="19"/>
                      </a:cubicBezTo>
                      <a:cubicBezTo>
                        <a:pt x="0" y="18"/>
                        <a:pt x="0" y="18"/>
                        <a:pt x="0" y="18"/>
                      </a:cubicBezTo>
                      <a:cubicBezTo>
                        <a:pt x="0" y="19"/>
                        <a:pt x="0" y="19"/>
                        <a:pt x="0" y="20"/>
                      </a:cubicBezTo>
                      <a:cubicBezTo>
                        <a:pt x="0" y="22"/>
                        <a:pt x="1" y="23"/>
                        <a:pt x="3" y="23"/>
                      </a:cubicBezTo>
                      <a:cubicBezTo>
                        <a:pt x="4" y="23"/>
                        <a:pt x="5" y="22"/>
                        <a:pt x="5" y="20"/>
                      </a:cubicBezTo>
                      <a:cubicBezTo>
                        <a:pt x="5" y="20"/>
                        <a:pt x="5" y="19"/>
                        <a:pt x="5" y="19"/>
                      </a:cubicBezTo>
                      <a:cubicBezTo>
                        <a:pt x="5" y="19"/>
                        <a:pt x="5" y="19"/>
                        <a:pt x="5" y="19"/>
                      </a:cubicBezTo>
                      <a:cubicBezTo>
                        <a:pt x="5" y="19"/>
                        <a:pt x="5" y="19"/>
                        <a:pt x="5" y="19"/>
                      </a:cubicBezTo>
                      <a:cubicBezTo>
                        <a:pt x="6" y="14"/>
                        <a:pt x="8" y="11"/>
                        <a:pt x="10" y="9"/>
                      </a:cubicBezTo>
                      <a:cubicBezTo>
                        <a:pt x="13" y="6"/>
                        <a:pt x="16" y="5"/>
                        <a:pt x="19" y="5"/>
                      </a:cubicBezTo>
                      <a:cubicBezTo>
                        <a:pt x="19" y="5"/>
                        <a:pt x="19" y="5"/>
                        <a:pt x="20" y="5"/>
                      </a:cubicBezTo>
                      <a:cubicBezTo>
                        <a:pt x="21" y="6"/>
                        <a:pt x="22" y="5"/>
                        <a:pt x="23" y="3"/>
                      </a:cubicBezTo>
                      <a:cubicBezTo>
                        <a:pt x="23" y="2"/>
                        <a:pt x="22" y="1"/>
                        <a:pt x="20" y="0"/>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5" name="îṥḻíḋe"/>
                <p:cNvSpPr/>
                <p:nvPr/>
              </p:nvSpPr>
              <p:spPr bwMode="auto">
                <a:xfrm>
                  <a:off x="2351088" y="2400301"/>
                  <a:ext cx="222250" cy="222250"/>
                </a:xfrm>
                <a:custGeom>
                  <a:avLst/>
                  <a:gdLst/>
                  <a:ahLst/>
                  <a:cxnLst>
                    <a:cxn ang="0">
                      <a:pos x="50" y="9"/>
                    </a:cxn>
                    <a:cxn ang="0">
                      <a:pos x="29" y="0"/>
                    </a:cxn>
                    <a:cxn ang="0">
                      <a:pos x="9" y="9"/>
                    </a:cxn>
                    <a:cxn ang="0">
                      <a:pos x="0" y="30"/>
                    </a:cxn>
                    <a:cxn ang="0">
                      <a:pos x="9" y="51"/>
                    </a:cxn>
                    <a:cxn ang="0">
                      <a:pos x="29" y="59"/>
                    </a:cxn>
                    <a:cxn ang="0">
                      <a:pos x="50" y="51"/>
                    </a:cxn>
                    <a:cxn ang="0">
                      <a:pos x="59" y="30"/>
                    </a:cxn>
                    <a:cxn ang="0">
                      <a:pos x="50" y="9"/>
                    </a:cxn>
                    <a:cxn ang="0">
                      <a:pos x="47" y="47"/>
                    </a:cxn>
                    <a:cxn ang="0">
                      <a:pos x="29" y="54"/>
                    </a:cxn>
                    <a:cxn ang="0">
                      <a:pos x="12" y="47"/>
                    </a:cxn>
                    <a:cxn ang="0">
                      <a:pos x="5" y="30"/>
                    </a:cxn>
                    <a:cxn ang="0">
                      <a:pos x="12" y="12"/>
                    </a:cxn>
                    <a:cxn ang="0">
                      <a:pos x="29" y="5"/>
                    </a:cxn>
                    <a:cxn ang="0">
                      <a:pos x="47" y="12"/>
                    </a:cxn>
                    <a:cxn ang="0">
                      <a:pos x="54" y="30"/>
                    </a:cxn>
                    <a:cxn ang="0">
                      <a:pos x="47" y="47"/>
                    </a:cxn>
                  </a:cxnLst>
                  <a:rect l="0" t="0" r="r" b="b"/>
                  <a:pathLst>
                    <a:path w="59" h="59">
                      <a:moveTo>
                        <a:pt x="50" y="9"/>
                      </a:moveTo>
                      <a:cubicBezTo>
                        <a:pt x="45" y="4"/>
                        <a:pt x="38" y="0"/>
                        <a:pt x="29" y="0"/>
                      </a:cubicBezTo>
                      <a:cubicBezTo>
                        <a:pt x="21" y="0"/>
                        <a:pt x="14" y="4"/>
                        <a:pt x="9" y="9"/>
                      </a:cubicBezTo>
                      <a:cubicBezTo>
                        <a:pt x="3" y="14"/>
                        <a:pt x="0" y="22"/>
                        <a:pt x="0" y="30"/>
                      </a:cubicBezTo>
                      <a:cubicBezTo>
                        <a:pt x="0" y="38"/>
                        <a:pt x="3" y="45"/>
                        <a:pt x="9" y="51"/>
                      </a:cubicBezTo>
                      <a:cubicBezTo>
                        <a:pt x="14" y="56"/>
                        <a:pt x="21" y="59"/>
                        <a:pt x="29" y="59"/>
                      </a:cubicBezTo>
                      <a:cubicBezTo>
                        <a:pt x="38" y="59"/>
                        <a:pt x="45" y="56"/>
                        <a:pt x="50" y="51"/>
                      </a:cubicBezTo>
                      <a:cubicBezTo>
                        <a:pt x="56" y="45"/>
                        <a:pt x="59" y="38"/>
                        <a:pt x="59" y="30"/>
                      </a:cubicBezTo>
                      <a:cubicBezTo>
                        <a:pt x="59" y="22"/>
                        <a:pt x="56" y="14"/>
                        <a:pt x="50" y="9"/>
                      </a:cubicBezTo>
                      <a:close/>
                      <a:moveTo>
                        <a:pt x="47" y="47"/>
                      </a:moveTo>
                      <a:cubicBezTo>
                        <a:pt x="42" y="51"/>
                        <a:pt x="36" y="54"/>
                        <a:pt x="29" y="54"/>
                      </a:cubicBezTo>
                      <a:cubicBezTo>
                        <a:pt x="23" y="54"/>
                        <a:pt x="17" y="51"/>
                        <a:pt x="12" y="47"/>
                      </a:cubicBezTo>
                      <a:cubicBezTo>
                        <a:pt x="8" y="43"/>
                        <a:pt x="5" y="37"/>
                        <a:pt x="5" y="30"/>
                      </a:cubicBezTo>
                      <a:cubicBezTo>
                        <a:pt x="5" y="23"/>
                        <a:pt x="8" y="17"/>
                        <a:pt x="12" y="12"/>
                      </a:cubicBezTo>
                      <a:cubicBezTo>
                        <a:pt x="17" y="8"/>
                        <a:pt x="23" y="5"/>
                        <a:pt x="29" y="5"/>
                      </a:cubicBezTo>
                      <a:cubicBezTo>
                        <a:pt x="36" y="5"/>
                        <a:pt x="42" y="8"/>
                        <a:pt x="47" y="12"/>
                      </a:cubicBezTo>
                      <a:cubicBezTo>
                        <a:pt x="51" y="17"/>
                        <a:pt x="54" y="23"/>
                        <a:pt x="54" y="30"/>
                      </a:cubicBezTo>
                      <a:cubicBezTo>
                        <a:pt x="54" y="37"/>
                        <a:pt x="51" y="43"/>
                        <a:pt x="47" y="47"/>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grpSp>
          <p:nvGrpSpPr>
            <p:cNvPr id="10" name="iṩľíḍè"/>
            <p:cNvGrpSpPr/>
            <p:nvPr/>
          </p:nvGrpSpPr>
          <p:grpSpPr>
            <a:xfrm>
              <a:off x="7451897" y="2214003"/>
              <a:ext cx="1736946" cy="1473020"/>
              <a:chOff x="7131843" y="2304329"/>
              <a:chExt cx="1644051" cy="1394240"/>
            </a:xfrm>
          </p:grpSpPr>
          <p:grpSp>
            <p:nvGrpSpPr>
              <p:cNvPr id="25" name="î$liḓe"/>
              <p:cNvGrpSpPr/>
              <p:nvPr/>
            </p:nvGrpSpPr>
            <p:grpSpPr>
              <a:xfrm rot="5400000">
                <a:off x="7256749" y="2179423"/>
                <a:ext cx="1394240" cy="1644051"/>
                <a:chOff x="1120775" y="1730534"/>
                <a:chExt cx="1085850" cy="1280160"/>
              </a:xfrm>
            </p:grpSpPr>
            <p:cxnSp>
              <p:nvCxnSpPr>
                <p:cNvPr id="35" name="直接连接符 34"/>
                <p:cNvCxnSpPr/>
                <p:nvPr/>
              </p:nvCxnSpPr>
              <p:spPr>
                <a:xfrm rot="5400000">
                  <a:off x="701040" y="2369820"/>
                  <a:ext cx="1280160" cy="1588"/>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grpSp>
              <p:nvGrpSpPr>
                <p:cNvPr id="36" name="íṧḷïde"/>
                <p:cNvGrpSpPr/>
                <p:nvPr/>
              </p:nvGrpSpPr>
              <p:grpSpPr>
                <a:xfrm>
                  <a:off x="1120775" y="1838325"/>
                  <a:ext cx="1085850" cy="1077920"/>
                  <a:chOff x="3810000" y="1948650"/>
                  <a:chExt cx="1085850" cy="1077920"/>
                </a:xfrm>
              </p:grpSpPr>
              <p:sp>
                <p:nvSpPr>
                  <p:cNvPr id="37" name="í$ḻîdê"/>
                  <p:cNvSpPr/>
                  <p:nvPr/>
                </p:nvSpPr>
                <p:spPr>
                  <a:xfrm rot="5400000" flipH="1">
                    <a:off x="3665141" y="2318934"/>
                    <a:ext cx="892968" cy="152400"/>
                  </a:xfrm>
                  <a:prstGeom prst="trapezoid">
                    <a:avLst>
                      <a:gd name="adj" fmla="val 6250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8" name="îṥ1íḓé"/>
                  <p:cNvSpPr/>
                  <p:nvPr/>
                </p:nvSpPr>
                <p:spPr>
                  <a:xfrm rot="16200000" flipV="1">
                    <a:off x="3508373" y="2343942"/>
                    <a:ext cx="984254" cy="381000"/>
                  </a:xfrm>
                  <a:prstGeom prst="parallelogram">
                    <a:avLst>
                      <a:gd name="adj" fmla="val 63243"/>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39" name="ïşľîḑè"/>
                  <p:cNvSpPr/>
                  <p:nvPr/>
                </p:nvSpPr>
                <p:spPr>
                  <a:xfrm rot="10800000" flipH="1" flipV="1">
                    <a:off x="3810000" y="2286000"/>
                    <a:ext cx="1085850" cy="74057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grpSp>
          <p:grpSp>
            <p:nvGrpSpPr>
              <p:cNvPr id="26" name="ísḷïdè"/>
              <p:cNvGrpSpPr/>
              <p:nvPr/>
            </p:nvGrpSpPr>
            <p:grpSpPr>
              <a:xfrm>
                <a:off x="7441055" y="2613927"/>
                <a:ext cx="601271" cy="536151"/>
                <a:chOff x="2166938" y="3051176"/>
                <a:chExt cx="439738" cy="392113"/>
              </a:xfrm>
              <a:solidFill>
                <a:schemeClr val="bg1"/>
              </a:solidFill>
            </p:grpSpPr>
            <p:sp>
              <p:nvSpPr>
                <p:cNvPr id="27" name="ïş1íḋe"/>
                <p:cNvSpPr/>
                <p:nvPr/>
              </p:nvSpPr>
              <p:spPr bwMode="auto">
                <a:xfrm>
                  <a:off x="2543176" y="3276601"/>
                  <a:ext cx="63500" cy="30163"/>
                </a:xfrm>
                <a:custGeom>
                  <a:avLst/>
                  <a:gdLst/>
                  <a:ahLst/>
                  <a:cxnLst>
                    <a:cxn ang="0">
                      <a:pos x="3" y="6"/>
                    </a:cxn>
                    <a:cxn ang="0">
                      <a:pos x="14" y="8"/>
                    </a:cxn>
                    <a:cxn ang="0">
                      <a:pos x="17" y="6"/>
                    </a:cxn>
                    <a:cxn ang="0">
                      <a:pos x="15" y="2"/>
                    </a:cxn>
                    <a:cxn ang="0">
                      <a:pos x="3" y="1"/>
                    </a:cxn>
                    <a:cxn ang="0">
                      <a:pos x="0" y="3"/>
                    </a:cxn>
                    <a:cxn ang="0">
                      <a:pos x="3" y="6"/>
                    </a:cxn>
                  </a:cxnLst>
                  <a:rect l="0" t="0" r="r" b="b"/>
                  <a:pathLst>
                    <a:path w="17" h="8">
                      <a:moveTo>
                        <a:pt x="3" y="6"/>
                      </a:moveTo>
                      <a:cubicBezTo>
                        <a:pt x="14" y="8"/>
                        <a:pt x="14" y="8"/>
                        <a:pt x="14" y="8"/>
                      </a:cubicBezTo>
                      <a:cubicBezTo>
                        <a:pt x="15" y="8"/>
                        <a:pt x="17" y="7"/>
                        <a:pt x="17" y="6"/>
                      </a:cubicBezTo>
                      <a:cubicBezTo>
                        <a:pt x="17" y="4"/>
                        <a:pt x="16" y="3"/>
                        <a:pt x="15" y="2"/>
                      </a:cubicBezTo>
                      <a:cubicBezTo>
                        <a:pt x="3" y="1"/>
                        <a:pt x="3" y="1"/>
                        <a:pt x="3" y="1"/>
                      </a:cubicBezTo>
                      <a:cubicBezTo>
                        <a:pt x="2" y="0"/>
                        <a:pt x="1" y="1"/>
                        <a:pt x="0" y="3"/>
                      </a:cubicBezTo>
                      <a:cubicBezTo>
                        <a:pt x="0" y="4"/>
                        <a:pt x="1" y="6"/>
                        <a:pt x="3" y="6"/>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8" name="íṣļiḍe"/>
                <p:cNvSpPr/>
                <p:nvPr/>
              </p:nvSpPr>
              <p:spPr bwMode="auto">
                <a:xfrm>
                  <a:off x="2543176" y="3141663"/>
                  <a:ext cx="63500" cy="30163"/>
                </a:xfrm>
                <a:custGeom>
                  <a:avLst/>
                  <a:gdLst/>
                  <a:ahLst/>
                  <a:cxnLst>
                    <a:cxn ang="0">
                      <a:pos x="4" y="8"/>
                    </a:cxn>
                    <a:cxn ang="0">
                      <a:pos x="15" y="5"/>
                    </a:cxn>
                    <a:cxn ang="0">
                      <a:pos x="17" y="2"/>
                    </a:cxn>
                    <a:cxn ang="0">
                      <a:pos x="13" y="0"/>
                    </a:cxn>
                    <a:cxn ang="0">
                      <a:pos x="2" y="3"/>
                    </a:cxn>
                    <a:cxn ang="0">
                      <a:pos x="0" y="6"/>
                    </a:cxn>
                    <a:cxn ang="0">
                      <a:pos x="4" y="8"/>
                    </a:cxn>
                  </a:cxnLst>
                  <a:rect l="0" t="0" r="r" b="b"/>
                  <a:pathLst>
                    <a:path w="17" h="8">
                      <a:moveTo>
                        <a:pt x="4" y="8"/>
                      </a:moveTo>
                      <a:cubicBezTo>
                        <a:pt x="15" y="5"/>
                        <a:pt x="15" y="5"/>
                        <a:pt x="15" y="5"/>
                      </a:cubicBezTo>
                      <a:cubicBezTo>
                        <a:pt x="16" y="5"/>
                        <a:pt x="17" y="4"/>
                        <a:pt x="17" y="2"/>
                      </a:cubicBezTo>
                      <a:cubicBezTo>
                        <a:pt x="16" y="1"/>
                        <a:pt x="15" y="0"/>
                        <a:pt x="13" y="0"/>
                      </a:cubicBezTo>
                      <a:cubicBezTo>
                        <a:pt x="2" y="3"/>
                        <a:pt x="2" y="3"/>
                        <a:pt x="2" y="3"/>
                      </a:cubicBezTo>
                      <a:cubicBezTo>
                        <a:pt x="1" y="3"/>
                        <a:pt x="0" y="4"/>
                        <a:pt x="0" y="6"/>
                      </a:cubicBezTo>
                      <a:cubicBezTo>
                        <a:pt x="1" y="7"/>
                        <a:pt x="2" y="8"/>
                        <a:pt x="4" y="8"/>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ïṣļïďè"/>
                <p:cNvSpPr/>
                <p:nvPr/>
              </p:nvSpPr>
              <p:spPr bwMode="auto">
                <a:xfrm>
                  <a:off x="2543176" y="3213101"/>
                  <a:ext cx="63500" cy="22225"/>
                </a:xfrm>
                <a:custGeom>
                  <a:avLst/>
                  <a:gdLst/>
                  <a:ahLst/>
                  <a:cxnLst>
                    <a:cxn ang="0">
                      <a:pos x="3" y="6"/>
                    </a:cxn>
                    <a:cxn ang="0">
                      <a:pos x="14" y="6"/>
                    </a:cxn>
                    <a:cxn ang="0">
                      <a:pos x="17" y="3"/>
                    </a:cxn>
                    <a:cxn ang="0">
                      <a:pos x="14" y="0"/>
                    </a:cxn>
                    <a:cxn ang="0">
                      <a:pos x="3" y="1"/>
                    </a:cxn>
                    <a:cxn ang="0">
                      <a:pos x="0" y="3"/>
                    </a:cxn>
                    <a:cxn ang="0">
                      <a:pos x="3" y="6"/>
                    </a:cxn>
                  </a:cxnLst>
                  <a:rect l="0" t="0" r="r" b="b"/>
                  <a:pathLst>
                    <a:path w="17" h="6">
                      <a:moveTo>
                        <a:pt x="3" y="6"/>
                      </a:moveTo>
                      <a:cubicBezTo>
                        <a:pt x="14" y="6"/>
                        <a:pt x="14" y="6"/>
                        <a:pt x="14" y="6"/>
                      </a:cubicBezTo>
                      <a:cubicBezTo>
                        <a:pt x="16" y="6"/>
                        <a:pt x="17" y="4"/>
                        <a:pt x="17" y="3"/>
                      </a:cubicBezTo>
                      <a:cubicBezTo>
                        <a:pt x="17" y="2"/>
                        <a:pt x="15" y="0"/>
                        <a:pt x="14" y="0"/>
                      </a:cubicBezTo>
                      <a:cubicBezTo>
                        <a:pt x="3" y="1"/>
                        <a:pt x="3" y="1"/>
                        <a:pt x="3" y="1"/>
                      </a:cubicBezTo>
                      <a:cubicBezTo>
                        <a:pt x="1" y="1"/>
                        <a:pt x="0" y="2"/>
                        <a:pt x="0" y="3"/>
                      </a:cubicBezTo>
                      <a:cubicBezTo>
                        <a:pt x="0" y="5"/>
                        <a:pt x="2" y="6"/>
                        <a:pt x="3" y="6"/>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0" name="ïṩľîďé"/>
                <p:cNvSpPr/>
                <p:nvPr/>
              </p:nvSpPr>
              <p:spPr bwMode="auto">
                <a:xfrm>
                  <a:off x="2543176" y="3055938"/>
                  <a:ext cx="63500" cy="44450"/>
                </a:xfrm>
                <a:custGeom>
                  <a:avLst/>
                  <a:gdLst/>
                  <a:ahLst/>
                  <a:cxnLst>
                    <a:cxn ang="0">
                      <a:pos x="4" y="11"/>
                    </a:cxn>
                    <a:cxn ang="0">
                      <a:pos x="15" y="6"/>
                    </a:cxn>
                    <a:cxn ang="0">
                      <a:pos x="17" y="2"/>
                    </a:cxn>
                    <a:cxn ang="0">
                      <a:pos x="13" y="1"/>
                    </a:cxn>
                    <a:cxn ang="0">
                      <a:pos x="2" y="7"/>
                    </a:cxn>
                    <a:cxn ang="0">
                      <a:pos x="1" y="10"/>
                    </a:cxn>
                    <a:cxn ang="0">
                      <a:pos x="4" y="11"/>
                    </a:cxn>
                  </a:cxnLst>
                  <a:rect l="0" t="0" r="r" b="b"/>
                  <a:pathLst>
                    <a:path w="17" h="12">
                      <a:moveTo>
                        <a:pt x="4" y="11"/>
                      </a:moveTo>
                      <a:cubicBezTo>
                        <a:pt x="15" y="6"/>
                        <a:pt x="15" y="6"/>
                        <a:pt x="15" y="6"/>
                      </a:cubicBezTo>
                      <a:cubicBezTo>
                        <a:pt x="17" y="5"/>
                        <a:pt x="17" y="3"/>
                        <a:pt x="17" y="2"/>
                      </a:cubicBezTo>
                      <a:cubicBezTo>
                        <a:pt x="16" y="1"/>
                        <a:pt x="14" y="0"/>
                        <a:pt x="13" y="1"/>
                      </a:cubicBezTo>
                      <a:cubicBezTo>
                        <a:pt x="2" y="7"/>
                        <a:pt x="2" y="7"/>
                        <a:pt x="2" y="7"/>
                      </a:cubicBezTo>
                      <a:cubicBezTo>
                        <a:pt x="0" y="7"/>
                        <a:pt x="0" y="9"/>
                        <a:pt x="1" y="10"/>
                      </a:cubicBezTo>
                      <a:cubicBezTo>
                        <a:pt x="1" y="11"/>
                        <a:pt x="3" y="12"/>
                        <a:pt x="4" y="11"/>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1" name="ïŝ1ïḍê"/>
                <p:cNvSpPr/>
                <p:nvPr/>
              </p:nvSpPr>
              <p:spPr bwMode="auto">
                <a:xfrm>
                  <a:off x="2543176" y="3349626"/>
                  <a:ext cx="63500" cy="41275"/>
                </a:xfrm>
                <a:custGeom>
                  <a:avLst/>
                  <a:gdLst/>
                  <a:ahLst/>
                  <a:cxnLst>
                    <a:cxn ang="0">
                      <a:pos x="15" y="6"/>
                    </a:cxn>
                    <a:cxn ang="0">
                      <a:pos x="4" y="0"/>
                    </a:cxn>
                    <a:cxn ang="0">
                      <a:pos x="0" y="2"/>
                    </a:cxn>
                    <a:cxn ang="0">
                      <a:pos x="2" y="5"/>
                    </a:cxn>
                    <a:cxn ang="0">
                      <a:pos x="13" y="10"/>
                    </a:cxn>
                    <a:cxn ang="0">
                      <a:pos x="17" y="9"/>
                    </a:cxn>
                    <a:cxn ang="0">
                      <a:pos x="15" y="6"/>
                    </a:cxn>
                  </a:cxnLst>
                  <a:rect l="0" t="0" r="r" b="b"/>
                  <a:pathLst>
                    <a:path w="17" h="11">
                      <a:moveTo>
                        <a:pt x="15" y="6"/>
                      </a:moveTo>
                      <a:cubicBezTo>
                        <a:pt x="4" y="0"/>
                        <a:pt x="4" y="0"/>
                        <a:pt x="4" y="0"/>
                      </a:cubicBezTo>
                      <a:cubicBezTo>
                        <a:pt x="3" y="0"/>
                        <a:pt x="1" y="1"/>
                        <a:pt x="0" y="2"/>
                      </a:cubicBezTo>
                      <a:cubicBezTo>
                        <a:pt x="0" y="3"/>
                        <a:pt x="0" y="5"/>
                        <a:pt x="2" y="5"/>
                      </a:cubicBezTo>
                      <a:cubicBezTo>
                        <a:pt x="13" y="10"/>
                        <a:pt x="13" y="10"/>
                        <a:pt x="13" y="10"/>
                      </a:cubicBezTo>
                      <a:cubicBezTo>
                        <a:pt x="15" y="11"/>
                        <a:pt x="16" y="10"/>
                        <a:pt x="17" y="9"/>
                      </a:cubicBezTo>
                      <a:cubicBezTo>
                        <a:pt x="17" y="8"/>
                        <a:pt x="17" y="6"/>
                        <a:pt x="15" y="6"/>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iSḻîḍè"/>
                <p:cNvSpPr/>
                <p:nvPr/>
              </p:nvSpPr>
              <p:spPr bwMode="auto">
                <a:xfrm>
                  <a:off x="2166938" y="3051176"/>
                  <a:ext cx="361950" cy="392113"/>
                </a:xfrm>
                <a:custGeom>
                  <a:avLst/>
                  <a:gdLst/>
                  <a:ahLst/>
                  <a:cxnLst>
                    <a:cxn ang="0">
                      <a:pos x="95" y="11"/>
                    </a:cxn>
                    <a:cxn ang="0">
                      <a:pos x="91" y="3"/>
                    </a:cxn>
                    <a:cxn ang="0">
                      <a:pos x="75" y="7"/>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5" y="26"/>
                    </a:cxn>
                    <a:cxn ang="0">
                      <a:pos x="34" y="26"/>
                    </a:cxn>
                    <a:cxn ang="0">
                      <a:pos x="34" y="26"/>
                    </a:cxn>
                    <a:cxn ang="0">
                      <a:pos x="34" y="26"/>
                    </a:cxn>
                    <a:cxn ang="0">
                      <a:pos x="34" y="26"/>
                    </a:cxn>
                    <a:cxn ang="0">
                      <a:pos x="34" y="26"/>
                    </a:cxn>
                    <a:cxn ang="0">
                      <a:pos x="34" y="26"/>
                    </a:cxn>
                    <a:cxn ang="0">
                      <a:pos x="34" y="26"/>
                    </a:cxn>
                    <a:cxn ang="0">
                      <a:pos x="34" y="26"/>
                    </a:cxn>
                    <a:cxn ang="0">
                      <a:pos x="34" y="26"/>
                    </a:cxn>
                    <a:cxn ang="0">
                      <a:pos x="34" y="26"/>
                    </a:cxn>
                    <a:cxn ang="0">
                      <a:pos x="6" y="26"/>
                    </a:cxn>
                    <a:cxn ang="0">
                      <a:pos x="4" y="65"/>
                    </a:cxn>
                    <a:cxn ang="0">
                      <a:pos x="30" y="104"/>
                    </a:cxn>
                    <a:cxn ang="0">
                      <a:pos x="44" y="96"/>
                    </a:cxn>
                    <a:cxn ang="0">
                      <a:pos x="57" y="66"/>
                    </a:cxn>
                    <a:cxn ang="0">
                      <a:pos x="75" y="82"/>
                    </a:cxn>
                    <a:cxn ang="0">
                      <a:pos x="92" y="85"/>
                    </a:cxn>
                    <a:cxn ang="0">
                      <a:pos x="95" y="77"/>
                    </a:cxn>
                    <a:cxn ang="0">
                      <a:pos x="95" y="12"/>
                    </a:cxn>
                    <a:cxn ang="0">
                      <a:pos x="27" y="31"/>
                    </a:cxn>
                    <a:cxn ang="0">
                      <a:pos x="39" y="96"/>
                    </a:cxn>
                    <a:cxn ang="0">
                      <a:pos x="37" y="98"/>
                    </a:cxn>
                    <a:cxn ang="0">
                      <a:pos x="33" y="64"/>
                    </a:cxn>
                    <a:cxn ang="0">
                      <a:pos x="89" y="77"/>
                    </a:cxn>
                    <a:cxn ang="0">
                      <a:pos x="88" y="82"/>
                    </a:cxn>
                    <a:cxn ang="0">
                      <a:pos x="83" y="82"/>
                    </a:cxn>
                    <a:cxn ang="0">
                      <a:pos x="59" y="62"/>
                    </a:cxn>
                    <a:cxn ang="0">
                      <a:pos x="59" y="27"/>
                    </a:cxn>
                    <a:cxn ang="0">
                      <a:pos x="83" y="6"/>
                    </a:cxn>
                    <a:cxn ang="0">
                      <a:pos x="89" y="12"/>
                    </a:cxn>
                  </a:cxnLst>
                  <a:rect l="0" t="0" r="r" b="b"/>
                  <a:pathLst>
                    <a:path w="96" h="104">
                      <a:moveTo>
                        <a:pt x="95" y="12"/>
                      </a:moveTo>
                      <a:cubicBezTo>
                        <a:pt x="92" y="12"/>
                        <a:pt x="92" y="12"/>
                        <a:pt x="92" y="12"/>
                      </a:cubicBezTo>
                      <a:cubicBezTo>
                        <a:pt x="95" y="12"/>
                        <a:pt x="95" y="12"/>
                        <a:pt x="95" y="12"/>
                      </a:cubicBezTo>
                      <a:cubicBezTo>
                        <a:pt x="95" y="12"/>
                        <a:pt x="95" y="11"/>
                        <a:pt x="95" y="11"/>
                      </a:cubicBezTo>
                      <a:cubicBezTo>
                        <a:pt x="94" y="8"/>
                        <a:pt x="93" y="5"/>
                        <a:pt x="92" y="4"/>
                      </a:cubicBezTo>
                      <a:cubicBezTo>
                        <a:pt x="90" y="5"/>
                        <a:pt x="90" y="5"/>
                        <a:pt x="90" y="5"/>
                      </a:cubicBezTo>
                      <a:cubicBezTo>
                        <a:pt x="92" y="4"/>
                        <a:pt x="92" y="4"/>
                        <a:pt x="92" y="4"/>
                      </a:cubicBezTo>
                      <a:cubicBezTo>
                        <a:pt x="92" y="4"/>
                        <a:pt x="91" y="4"/>
                        <a:pt x="91" y="3"/>
                      </a:cubicBezTo>
                      <a:cubicBezTo>
                        <a:pt x="90" y="2"/>
                        <a:pt x="88" y="1"/>
                        <a:pt x="87" y="1"/>
                      </a:cubicBezTo>
                      <a:cubicBezTo>
                        <a:pt x="85" y="0"/>
                        <a:pt x="83" y="1"/>
                        <a:pt x="81" y="1"/>
                      </a:cubicBezTo>
                      <a:cubicBezTo>
                        <a:pt x="79" y="2"/>
                        <a:pt x="77" y="4"/>
                        <a:pt x="75" y="7"/>
                      </a:cubicBezTo>
                      <a:cubicBezTo>
                        <a:pt x="75" y="7"/>
                        <a:pt x="75" y="7"/>
                        <a:pt x="75" y="7"/>
                      </a:cubicBezTo>
                      <a:cubicBezTo>
                        <a:pt x="75" y="7"/>
                        <a:pt x="75" y="7"/>
                        <a:pt x="75" y="7"/>
                      </a:cubicBezTo>
                      <a:cubicBezTo>
                        <a:pt x="75" y="7"/>
                        <a:pt x="75" y="7"/>
                        <a:pt x="75" y="7"/>
                      </a:cubicBezTo>
                      <a:cubicBezTo>
                        <a:pt x="71" y="13"/>
                        <a:pt x="64" y="19"/>
                        <a:pt x="57" y="22"/>
                      </a:cubicBezTo>
                      <a:cubicBezTo>
                        <a:pt x="50" y="25"/>
                        <a:pt x="43" y="27"/>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5" y="26"/>
                        <a:pt x="35" y="26"/>
                        <a:pt x="35"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4" y="26"/>
                        <a:pt x="34" y="26"/>
                        <a:pt x="34" y="26"/>
                      </a:cubicBezTo>
                      <a:cubicBezTo>
                        <a:pt x="32" y="26"/>
                        <a:pt x="30" y="26"/>
                        <a:pt x="27" y="26"/>
                      </a:cubicBezTo>
                      <a:cubicBezTo>
                        <a:pt x="20" y="26"/>
                        <a:pt x="13" y="25"/>
                        <a:pt x="6" y="26"/>
                      </a:cubicBezTo>
                      <a:cubicBezTo>
                        <a:pt x="6" y="29"/>
                        <a:pt x="6" y="29"/>
                        <a:pt x="6" y="29"/>
                      </a:cubicBezTo>
                      <a:cubicBezTo>
                        <a:pt x="6" y="26"/>
                        <a:pt x="6" y="26"/>
                        <a:pt x="6" y="26"/>
                      </a:cubicBezTo>
                      <a:cubicBezTo>
                        <a:pt x="5" y="26"/>
                        <a:pt x="5" y="26"/>
                        <a:pt x="4" y="27"/>
                      </a:cubicBezTo>
                      <a:cubicBezTo>
                        <a:pt x="1" y="30"/>
                        <a:pt x="0" y="37"/>
                        <a:pt x="0" y="44"/>
                      </a:cubicBezTo>
                      <a:cubicBezTo>
                        <a:pt x="0" y="52"/>
                        <a:pt x="1" y="60"/>
                        <a:pt x="4" y="65"/>
                      </a:cubicBezTo>
                      <a:cubicBezTo>
                        <a:pt x="4" y="65"/>
                        <a:pt x="4" y="65"/>
                        <a:pt x="4" y="65"/>
                      </a:cubicBezTo>
                      <a:cubicBezTo>
                        <a:pt x="4" y="65"/>
                        <a:pt x="4" y="65"/>
                        <a:pt x="4" y="65"/>
                      </a:cubicBezTo>
                      <a:cubicBezTo>
                        <a:pt x="5" y="66"/>
                        <a:pt x="6" y="66"/>
                        <a:pt x="7" y="66"/>
                      </a:cubicBezTo>
                      <a:cubicBezTo>
                        <a:pt x="14" y="66"/>
                        <a:pt x="17" y="77"/>
                        <a:pt x="19" y="86"/>
                      </a:cubicBezTo>
                      <a:cubicBezTo>
                        <a:pt x="21" y="96"/>
                        <a:pt x="23" y="104"/>
                        <a:pt x="30" y="104"/>
                      </a:cubicBezTo>
                      <a:cubicBezTo>
                        <a:pt x="30" y="104"/>
                        <a:pt x="30" y="104"/>
                        <a:pt x="30" y="104"/>
                      </a:cubicBezTo>
                      <a:cubicBezTo>
                        <a:pt x="30" y="104"/>
                        <a:pt x="31" y="104"/>
                        <a:pt x="31" y="104"/>
                      </a:cubicBezTo>
                      <a:cubicBezTo>
                        <a:pt x="34" y="104"/>
                        <a:pt x="36" y="104"/>
                        <a:pt x="39" y="103"/>
                      </a:cubicBezTo>
                      <a:cubicBezTo>
                        <a:pt x="42" y="102"/>
                        <a:pt x="44" y="100"/>
                        <a:pt x="44" y="96"/>
                      </a:cubicBezTo>
                      <a:cubicBezTo>
                        <a:pt x="44" y="96"/>
                        <a:pt x="44" y="96"/>
                        <a:pt x="44" y="96"/>
                      </a:cubicBezTo>
                      <a:cubicBezTo>
                        <a:pt x="44" y="91"/>
                        <a:pt x="43" y="84"/>
                        <a:pt x="42" y="77"/>
                      </a:cubicBezTo>
                      <a:cubicBezTo>
                        <a:pt x="41" y="72"/>
                        <a:pt x="40" y="67"/>
                        <a:pt x="38" y="62"/>
                      </a:cubicBezTo>
                      <a:cubicBezTo>
                        <a:pt x="44" y="62"/>
                        <a:pt x="51" y="64"/>
                        <a:pt x="57" y="66"/>
                      </a:cubicBezTo>
                      <a:cubicBezTo>
                        <a:pt x="64" y="70"/>
                        <a:pt x="71" y="76"/>
                        <a:pt x="75" y="82"/>
                      </a:cubicBezTo>
                      <a:cubicBezTo>
                        <a:pt x="75" y="82"/>
                        <a:pt x="75" y="82"/>
                        <a:pt x="75" y="82"/>
                      </a:cubicBezTo>
                      <a:cubicBezTo>
                        <a:pt x="75" y="82"/>
                        <a:pt x="75" y="82"/>
                        <a:pt x="75" y="82"/>
                      </a:cubicBezTo>
                      <a:cubicBezTo>
                        <a:pt x="75" y="82"/>
                        <a:pt x="75" y="82"/>
                        <a:pt x="75" y="82"/>
                      </a:cubicBezTo>
                      <a:cubicBezTo>
                        <a:pt x="77" y="84"/>
                        <a:pt x="79" y="86"/>
                        <a:pt x="81" y="87"/>
                      </a:cubicBezTo>
                      <a:cubicBezTo>
                        <a:pt x="83" y="88"/>
                        <a:pt x="85" y="88"/>
                        <a:pt x="87" y="88"/>
                      </a:cubicBezTo>
                      <a:cubicBezTo>
                        <a:pt x="88" y="88"/>
                        <a:pt x="90" y="87"/>
                        <a:pt x="92" y="85"/>
                      </a:cubicBezTo>
                      <a:cubicBezTo>
                        <a:pt x="92" y="85"/>
                        <a:pt x="92" y="85"/>
                        <a:pt x="92" y="85"/>
                      </a:cubicBezTo>
                      <a:cubicBezTo>
                        <a:pt x="92" y="85"/>
                        <a:pt x="92" y="85"/>
                        <a:pt x="92" y="85"/>
                      </a:cubicBezTo>
                      <a:cubicBezTo>
                        <a:pt x="93" y="83"/>
                        <a:pt x="94" y="81"/>
                        <a:pt x="95" y="77"/>
                      </a:cubicBezTo>
                      <a:cubicBezTo>
                        <a:pt x="95" y="77"/>
                        <a:pt x="95" y="77"/>
                        <a:pt x="95" y="77"/>
                      </a:cubicBezTo>
                      <a:cubicBezTo>
                        <a:pt x="95" y="77"/>
                        <a:pt x="95" y="77"/>
                        <a:pt x="95" y="77"/>
                      </a:cubicBezTo>
                      <a:cubicBezTo>
                        <a:pt x="95" y="71"/>
                        <a:pt x="95" y="66"/>
                        <a:pt x="96" y="60"/>
                      </a:cubicBezTo>
                      <a:cubicBezTo>
                        <a:pt x="96" y="55"/>
                        <a:pt x="96" y="50"/>
                        <a:pt x="96" y="44"/>
                      </a:cubicBezTo>
                      <a:cubicBezTo>
                        <a:pt x="96" y="39"/>
                        <a:pt x="96" y="34"/>
                        <a:pt x="96" y="28"/>
                      </a:cubicBezTo>
                      <a:cubicBezTo>
                        <a:pt x="95" y="23"/>
                        <a:pt x="95" y="17"/>
                        <a:pt x="95" y="12"/>
                      </a:cubicBezTo>
                      <a:close/>
                      <a:moveTo>
                        <a:pt x="8" y="61"/>
                      </a:moveTo>
                      <a:cubicBezTo>
                        <a:pt x="6" y="56"/>
                        <a:pt x="5" y="50"/>
                        <a:pt x="5" y="44"/>
                      </a:cubicBezTo>
                      <a:cubicBezTo>
                        <a:pt x="5" y="39"/>
                        <a:pt x="6" y="34"/>
                        <a:pt x="8" y="31"/>
                      </a:cubicBezTo>
                      <a:cubicBezTo>
                        <a:pt x="14" y="31"/>
                        <a:pt x="20" y="31"/>
                        <a:pt x="27" y="31"/>
                      </a:cubicBezTo>
                      <a:cubicBezTo>
                        <a:pt x="29" y="31"/>
                        <a:pt x="30" y="31"/>
                        <a:pt x="32" y="31"/>
                      </a:cubicBezTo>
                      <a:cubicBezTo>
                        <a:pt x="32" y="59"/>
                        <a:pt x="32" y="59"/>
                        <a:pt x="32" y="59"/>
                      </a:cubicBezTo>
                      <a:lnTo>
                        <a:pt x="8" y="61"/>
                      </a:lnTo>
                      <a:close/>
                      <a:moveTo>
                        <a:pt x="39" y="96"/>
                      </a:moveTo>
                      <a:cubicBezTo>
                        <a:pt x="39" y="96"/>
                        <a:pt x="39" y="96"/>
                        <a:pt x="39" y="96"/>
                      </a:cubicBezTo>
                      <a:cubicBezTo>
                        <a:pt x="41" y="96"/>
                        <a:pt x="41" y="96"/>
                        <a:pt x="41" y="96"/>
                      </a:cubicBezTo>
                      <a:cubicBezTo>
                        <a:pt x="39" y="96"/>
                        <a:pt x="39" y="96"/>
                        <a:pt x="39" y="96"/>
                      </a:cubicBezTo>
                      <a:cubicBezTo>
                        <a:pt x="39" y="97"/>
                        <a:pt x="38" y="97"/>
                        <a:pt x="37" y="98"/>
                      </a:cubicBezTo>
                      <a:cubicBezTo>
                        <a:pt x="35" y="98"/>
                        <a:pt x="33" y="99"/>
                        <a:pt x="30" y="99"/>
                      </a:cubicBezTo>
                      <a:cubicBezTo>
                        <a:pt x="28" y="99"/>
                        <a:pt x="26" y="92"/>
                        <a:pt x="24" y="85"/>
                      </a:cubicBezTo>
                      <a:cubicBezTo>
                        <a:pt x="22" y="78"/>
                        <a:pt x="21" y="70"/>
                        <a:pt x="17" y="66"/>
                      </a:cubicBezTo>
                      <a:cubicBezTo>
                        <a:pt x="33" y="64"/>
                        <a:pt x="33" y="64"/>
                        <a:pt x="33" y="64"/>
                      </a:cubicBezTo>
                      <a:cubicBezTo>
                        <a:pt x="35" y="69"/>
                        <a:pt x="36" y="73"/>
                        <a:pt x="37" y="78"/>
                      </a:cubicBezTo>
                      <a:cubicBezTo>
                        <a:pt x="38" y="85"/>
                        <a:pt x="39" y="91"/>
                        <a:pt x="39" y="96"/>
                      </a:cubicBezTo>
                      <a:close/>
                      <a:moveTo>
                        <a:pt x="90" y="60"/>
                      </a:moveTo>
                      <a:cubicBezTo>
                        <a:pt x="90" y="65"/>
                        <a:pt x="90" y="71"/>
                        <a:pt x="89" y="77"/>
                      </a:cubicBezTo>
                      <a:cubicBezTo>
                        <a:pt x="89" y="77"/>
                        <a:pt x="89" y="77"/>
                        <a:pt x="89" y="77"/>
                      </a:cubicBezTo>
                      <a:cubicBezTo>
                        <a:pt x="89" y="77"/>
                        <a:pt x="89" y="77"/>
                        <a:pt x="89" y="77"/>
                      </a:cubicBezTo>
                      <a:cubicBezTo>
                        <a:pt x="89" y="79"/>
                        <a:pt x="89" y="80"/>
                        <a:pt x="88" y="81"/>
                      </a:cubicBezTo>
                      <a:cubicBezTo>
                        <a:pt x="88" y="82"/>
                        <a:pt x="88" y="82"/>
                        <a:pt x="88" y="82"/>
                      </a:cubicBezTo>
                      <a:cubicBezTo>
                        <a:pt x="88" y="82"/>
                        <a:pt x="88" y="82"/>
                        <a:pt x="88" y="82"/>
                      </a:cubicBezTo>
                      <a:cubicBezTo>
                        <a:pt x="88" y="82"/>
                        <a:pt x="88" y="82"/>
                        <a:pt x="88" y="82"/>
                      </a:cubicBezTo>
                      <a:cubicBezTo>
                        <a:pt x="87" y="82"/>
                        <a:pt x="86" y="83"/>
                        <a:pt x="86" y="83"/>
                      </a:cubicBezTo>
                      <a:cubicBezTo>
                        <a:pt x="85" y="83"/>
                        <a:pt x="84" y="83"/>
                        <a:pt x="83" y="82"/>
                      </a:cubicBezTo>
                      <a:cubicBezTo>
                        <a:pt x="82" y="82"/>
                        <a:pt x="80" y="81"/>
                        <a:pt x="79" y="79"/>
                      </a:cubicBezTo>
                      <a:cubicBezTo>
                        <a:pt x="79" y="79"/>
                        <a:pt x="79" y="79"/>
                        <a:pt x="79" y="79"/>
                      </a:cubicBezTo>
                      <a:cubicBezTo>
                        <a:pt x="79" y="79"/>
                        <a:pt x="79" y="79"/>
                        <a:pt x="79" y="79"/>
                      </a:cubicBezTo>
                      <a:cubicBezTo>
                        <a:pt x="74" y="72"/>
                        <a:pt x="67" y="66"/>
                        <a:pt x="59" y="62"/>
                      </a:cubicBezTo>
                      <a:cubicBezTo>
                        <a:pt x="52" y="58"/>
                        <a:pt x="45" y="57"/>
                        <a:pt x="37" y="57"/>
                      </a:cubicBezTo>
                      <a:cubicBezTo>
                        <a:pt x="37" y="44"/>
                        <a:pt x="37" y="44"/>
                        <a:pt x="37" y="44"/>
                      </a:cubicBezTo>
                      <a:cubicBezTo>
                        <a:pt x="37" y="32"/>
                        <a:pt x="37" y="32"/>
                        <a:pt x="37" y="32"/>
                      </a:cubicBezTo>
                      <a:cubicBezTo>
                        <a:pt x="45" y="32"/>
                        <a:pt x="52" y="30"/>
                        <a:pt x="59" y="27"/>
                      </a:cubicBezTo>
                      <a:cubicBezTo>
                        <a:pt x="67" y="23"/>
                        <a:pt x="74" y="17"/>
                        <a:pt x="79" y="10"/>
                      </a:cubicBezTo>
                      <a:cubicBezTo>
                        <a:pt x="79" y="10"/>
                        <a:pt x="79" y="10"/>
                        <a:pt x="79" y="10"/>
                      </a:cubicBezTo>
                      <a:cubicBezTo>
                        <a:pt x="79" y="10"/>
                        <a:pt x="79" y="10"/>
                        <a:pt x="79" y="10"/>
                      </a:cubicBezTo>
                      <a:cubicBezTo>
                        <a:pt x="80" y="8"/>
                        <a:pt x="82" y="7"/>
                        <a:pt x="83" y="6"/>
                      </a:cubicBezTo>
                      <a:cubicBezTo>
                        <a:pt x="84" y="6"/>
                        <a:pt x="85" y="6"/>
                        <a:pt x="86" y="6"/>
                      </a:cubicBezTo>
                      <a:cubicBezTo>
                        <a:pt x="86" y="6"/>
                        <a:pt x="87" y="6"/>
                        <a:pt x="87" y="7"/>
                      </a:cubicBezTo>
                      <a:cubicBezTo>
                        <a:pt x="87" y="7"/>
                        <a:pt x="88" y="7"/>
                        <a:pt x="88" y="7"/>
                      </a:cubicBezTo>
                      <a:cubicBezTo>
                        <a:pt x="88" y="8"/>
                        <a:pt x="89" y="10"/>
                        <a:pt x="89" y="12"/>
                      </a:cubicBezTo>
                      <a:cubicBezTo>
                        <a:pt x="90" y="18"/>
                        <a:pt x="90" y="23"/>
                        <a:pt x="90" y="29"/>
                      </a:cubicBezTo>
                      <a:cubicBezTo>
                        <a:pt x="91" y="34"/>
                        <a:pt x="91" y="39"/>
                        <a:pt x="91" y="44"/>
                      </a:cubicBezTo>
                      <a:cubicBezTo>
                        <a:pt x="91" y="49"/>
                        <a:pt x="91" y="55"/>
                        <a:pt x="90" y="60"/>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ïSḻîḋè"/>
                <p:cNvSpPr/>
                <p:nvPr/>
              </p:nvSpPr>
              <p:spPr bwMode="auto">
                <a:xfrm>
                  <a:off x="2201863" y="3235326"/>
                  <a:ext cx="71438" cy="19050"/>
                </a:xfrm>
                <a:custGeom>
                  <a:avLst/>
                  <a:gdLst/>
                  <a:ahLst/>
                  <a:cxnLst>
                    <a:cxn ang="0">
                      <a:pos x="17" y="0"/>
                    </a:cxn>
                    <a:cxn ang="0">
                      <a:pos x="2" y="0"/>
                    </a:cxn>
                    <a:cxn ang="0">
                      <a:pos x="0" y="3"/>
                    </a:cxn>
                    <a:cxn ang="0">
                      <a:pos x="2" y="5"/>
                    </a:cxn>
                    <a:cxn ang="0">
                      <a:pos x="17" y="5"/>
                    </a:cxn>
                    <a:cxn ang="0">
                      <a:pos x="19" y="3"/>
                    </a:cxn>
                    <a:cxn ang="0">
                      <a:pos x="17" y="0"/>
                    </a:cxn>
                  </a:cxnLst>
                  <a:rect l="0" t="0" r="r" b="b"/>
                  <a:pathLst>
                    <a:path w="19" h="5">
                      <a:moveTo>
                        <a:pt x="17" y="0"/>
                      </a:moveTo>
                      <a:cubicBezTo>
                        <a:pt x="2" y="0"/>
                        <a:pt x="2" y="0"/>
                        <a:pt x="2" y="0"/>
                      </a:cubicBezTo>
                      <a:cubicBezTo>
                        <a:pt x="1" y="0"/>
                        <a:pt x="0" y="1"/>
                        <a:pt x="0" y="3"/>
                      </a:cubicBezTo>
                      <a:cubicBezTo>
                        <a:pt x="0" y="4"/>
                        <a:pt x="1" y="5"/>
                        <a:pt x="2" y="5"/>
                      </a:cubicBezTo>
                      <a:cubicBezTo>
                        <a:pt x="17" y="5"/>
                        <a:pt x="17" y="5"/>
                        <a:pt x="17" y="5"/>
                      </a:cubicBezTo>
                      <a:cubicBezTo>
                        <a:pt x="18" y="5"/>
                        <a:pt x="19" y="4"/>
                        <a:pt x="19" y="3"/>
                      </a:cubicBezTo>
                      <a:cubicBezTo>
                        <a:pt x="19" y="1"/>
                        <a:pt x="18" y="0"/>
                        <a:pt x="17" y="0"/>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iṥlïḑe"/>
                <p:cNvSpPr/>
                <p:nvPr/>
              </p:nvSpPr>
              <p:spPr bwMode="auto">
                <a:xfrm>
                  <a:off x="2197101" y="3194051"/>
                  <a:ext cx="79375" cy="19050"/>
                </a:xfrm>
                <a:custGeom>
                  <a:avLst/>
                  <a:gdLst/>
                  <a:ahLst/>
                  <a:cxnLst>
                    <a:cxn ang="0">
                      <a:pos x="18" y="0"/>
                    </a:cxn>
                    <a:cxn ang="0">
                      <a:pos x="3" y="0"/>
                    </a:cxn>
                    <a:cxn ang="0">
                      <a:pos x="0" y="3"/>
                    </a:cxn>
                    <a:cxn ang="0">
                      <a:pos x="3" y="5"/>
                    </a:cxn>
                    <a:cxn ang="0">
                      <a:pos x="18" y="5"/>
                    </a:cxn>
                    <a:cxn ang="0">
                      <a:pos x="21" y="3"/>
                    </a:cxn>
                    <a:cxn ang="0">
                      <a:pos x="18" y="0"/>
                    </a:cxn>
                  </a:cxnLst>
                  <a:rect l="0" t="0" r="r" b="b"/>
                  <a:pathLst>
                    <a:path w="21" h="5">
                      <a:moveTo>
                        <a:pt x="18" y="0"/>
                      </a:moveTo>
                      <a:cubicBezTo>
                        <a:pt x="3" y="0"/>
                        <a:pt x="3" y="0"/>
                        <a:pt x="3" y="0"/>
                      </a:cubicBezTo>
                      <a:cubicBezTo>
                        <a:pt x="1" y="0"/>
                        <a:pt x="0" y="1"/>
                        <a:pt x="0" y="3"/>
                      </a:cubicBezTo>
                      <a:cubicBezTo>
                        <a:pt x="0" y="4"/>
                        <a:pt x="1" y="5"/>
                        <a:pt x="3" y="5"/>
                      </a:cubicBezTo>
                      <a:cubicBezTo>
                        <a:pt x="18" y="5"/>
                        <a:pt x="18" y="5"/>
                        <a:pt x="18" y="5"/>
                      </a:cubicBezTo>
                      <a:cubicBezTo>
                        <a:pt x="20" y="5"/>
                        <a:pt x="21" y="4"/>
                        <a:pt x="21" y="3"/>
                      </a:cubicBezTo>
                      <a:cubicBezTo>
                        <a:pt x="21" y="1"/>
                        <a:pt x="20" y="0"/>
                        <a:pt x="18" y="0"/>
                      </a:cubicBezTo>
                      <a:close/>
                    </a:path>
                  </a:pathLst>
                </a:custGeom>
                <a:grp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sp>
          <p:nvSpPr>
            <p:cNvPr id="11" name="ïs1ïḑe"/>
            <p:cNvSpPr/>
            <p:nvPr/>
          </p:nvSpPr>
          <p:spPr>
            <a:xfrm>
              <a:off x="2903713" y="4022188"/>
              <a:ext cx="2136169" cy="1425811"/>
            </a:xfrm>
            <a:prstGeom prst="rect">
              <a:avLst/>
            </a:prstGeom>
          </p:spPr>
          <p:txBody>
            <a:bodyPr wrap="square" lIns="90000" tIns="46800" rIns="90000" bIns="46800" anchor="t" anchorCtr="0">
              <a:normAutofit/>
            </a:bodyPr>
            <a:lstStyle/>
            <a:p>
              <a:pPr lvl="0">
                <a:spcBef>
                  <a:spcPct val="0"/>
                </a:spcBef>
                <a:defRPr/>
              </a:pPr>
              <a:r>
                <a:rPr lang="zh-CN" altLang="en-US" sz="1600" b="1" dirty="0">
                  <a:solidFill>
                    <a:srgbClr val="1689A0"/>
                  </a:solidFill>
                  <a:latin typeface="微软雅黑" panose="020B0503020204020204" pitchFamily="34" charset="-122"/>
                  <a:ea typeface="微软雅黑" panose="020B0503020204020204" pitchFamily="34" charset="-122"/>
                </a:rPr>
                <a:t>每个对象都有其原型对象</a:t>
              </a:r>
            </a:p>
          </p:txBody>
        </p:sp>
        <p:sp>
          <p:nvSpPr>
            <p:cNvPr id="12" name="iṥlîďè"/>
            <p:cNvSpPr/>
            <p:nvPr/>
          </p:nvSpPr>
          <p:spPr>
            <a:xfrm>
              <a:off x="5128762" y="4022188"/>
              <a:ext cx="2136169" cy="1425811"/>
            </a:xfrm>
            <a:prstGeom prst="rect">
              <a:avLst/>
            </a:prstGeom>
          </p:spPr>
          <p:txBody>
            <a:bodyPr wrap="square" lIns="90000" tIns="46800" rIns="90000" bIns="46800" anchor="t" anchorCtr="0">
              <a:normAutofit/>
            </a:bodyPr>
            <a:lstStyle/>
            <a:p>
              <a:pPr lvl="0">
                <a:spcBef>
                  <a:spcPct val="0"/>
                </a:spcBef>
                <a:defRPr/>
              </a:pPr>
              <a:r>
                <a:rPr lang="zh-CN" altLang="en-US" sz="1600" b="1" dirty="0">
                  <a:solidFill>
                    <a:srgbClr val="3FA692"/>
                  </a:solidFill>
                  <a:latin typeface="微软雅黑" panose="020B0503020204020204" pitchFamily="34" charset="-122"/>
                  <a:ea typeface="微软雅黑" panose="020B0503020204020204" pitchFamily="34" charset="-122"/>
                </a:rPr>
                <a:t>新对象通过原型对象这个模板创建</a:t>
              </a:r>
            </a:p>
          </p:txBody>
        </p:sp>
        <p:sp>
          <p:nvSpPr>
            <p:cNvPr id="13" name="î$lïḍè"/>
            <p:cNvSpPr/>
            <p:nvPr/>
          </p:nvSpPr>
          <p:spPr>
            <a:xfrm>
              <a:off x="7353811" y="4022188"/>
              <a:ext cx="2136169" cy="1425811"/>
            </a:xfrm>
            <a:prstGeom prst="rect">
              <a:avLst/>
            </a:prstGeom>
          </p:spPr>
          <p:txBody>
            <a:bodyPr wrap="square" lIns="90000" tIns="46800" rIns="90000" bIns="46800" anchor="t" anchorCtr="0">
              <a:normAutofit/>
            </a:bodyPr>
            <a:lstStyle/>
            <a:p>
              <a:pPr lvl="0">
                <a:spcBef>
                  <a:spcPct val="0"/>
                </a:spcBef>
                <a:defRPr/>
              </a:pPr>
              <a:r>
                <a:rPr lang="zh-CN" altLang="en-US" sz="1600" b="1" dirty="0">
                  <a:solidFill>
                    <a:srgbClr val="5167A4"/>
                  </a:solidFill>
                  <a:latin typeface="微软雅黑" panose="020B0503020204020204" pitchFamily="34" charset="-122"/>
                  <a:ea typeface="微软雅黑" panose="020B0503020204020204" pitchFamily="34" charset="-122"/>
                </a:rPr>
                <a:t>所有对象形成一个树状的层级结构</a:t>
              </a:r>
            </a:p>
          </p:txBody>
        </p:sp>
        <p:sp>
          <p:nvSpPr>
            <p:cNvPr id="14" name="ïsľïḑè"/>
            <p:cNvSpPr/>
            <p:nvPr/>
          </p:nvSpPr>
          <p:spPr>
            <a:xfrm>
              <a:off x="9578862" y="4022188"/>
              <a:ext cx="2136169" cy="1425811"/>
            </a:xfrm>
            <a:prstGeom prst="rect">
              <a:avLst/>
            </a:prstGeom>
          </p:spPr>
          <p:txBody>
            <a:bodyPr wrap="square" lIns="90000" tIns="46800" rIns="90000" bIns="46800" anchor="t" anchorCtr="0">
              <a:normAutofit/>
            </a:bodyPr>
            <a:lstStyle/>
            <a:p>
              <a:pPr lvl="0">
                <a:spcBef>
                  <a:spcPct val="0"/>
                </a:spcBef>
                <a:defRPr/>
              </a:pPr>
              <a:r>
                <a:rPr lang="zh-CN" altLang="en-US" sz="1400" b="1" dirty="0">
                  <a:solidFill>
                    <a:srgbClr val="5E5CA2"/>
                  </a:solidFill>
                  <a:latin typeface="微软雅黑" panose="020B0503020204020204" pitchFamily="34" charset="-122"/>
                  <a:ea typeface="微软雅黑" panose="020B0503020204020204" pitchFamily="34" charset="-122"/>
                </a:rPr>
                <a:t>每个对象都有一个</a:t>
              </a:r>
              <a:r>
                <a:rPr lang="en-US" altLang="zh-CN" sz="1400" b="1" dirty="0">
                  <a:solidFill>
                    <a:srgbClr val="5E5CA2"/>
                  </a:solidFill>
                  <a:latin typeface="微软雅黑" panose="020B0503020204020204" pitchFamily="34" charset="-122"/>
                  <a:ea typeface="微软雅黑" panose="020B0503020204020204" pitchFamily="34" charset="-122"/>
                </a:rPr>
                <a:t>[[prototype]]</a:t>
              </a:r>
              <a:r>
                <a:rPr lang="zh-CN" altLang="en-US" sz="1400" b="1" dirty="0">
                  <a:solidFill>
                    <a:srgbClr val="5E5CA2"/>
                  </a:solidFill>
                  <a:latin typeface="微软雅黑" panose="020B0503020204020204" pitchFamily="34" charset="-122"/>
                  <a:ea typeface="微软雅黑" panose="020B0503020204020204" pitchFamily="34" charset="-122"/>
                </a:rPr>
                <a:t>属性指向其原型对象</a:t>
              </a:r>
            </a:p>
          </p:txBody>
        </p:sp>
        <p:grpSp>
          <p:nvGrpSpPr>
            <p:cNvPr id="15" name="ïsḷîḓé"/>
            <p:cNvGrpSpPr/>
            <p:nvPr/>
          </p:nvGrpSpPr>
          <p:grpSpPr>
            <a:xfrm>
              <a:off x="776838" y="2216915"/>
              <a:ext cx="1736946" cy="1473020"/>
              <a:chOff x="776838" y="3048211"/>
              <a:chExt cx="1736946" cy="1473020"/>
            </a:xfrm>
          </p:grpSpPr>
          <p:grpSp>
            <p:nvGrpSpPr>
              <p:cNvPr id="16" name="ïṧļídê"/>
              <p:cNvGrpSpPr/>
              <p:nvPr/>
            </p:nvGrpSpPr>
            <p:grpSpPr>
              <a:xfrm>
                <a:off x="776838" y="3048211"/>
                <a:ext cx="1736946" cy="1473020"/>
                <a:chOff x="776838" y="3048211"/>
                <a:chExt cx="1736946" cy="1473020"/>
              </a:xfrm>
            </p:grpSpPr>
            <p:cxnSp>
              <p:nvCxnSpPr>
                <p:cNvPr id="21" name="直接连接符 20"/>
                <p:cNvCxnSpPr/>
                <p:nvPr/>
              </p:nvCxnSpPr>
              <p:spPr>
                <a:xfrm rot="10800000">
                  <a:off x="776838" y="3346044"/>
                  <a:ext cx="1736946" cy="2154"/>
                </a:xfrm>
                <a:prstGeom prst="line">
                  <a:avLst/>
                </a:prstGeom>
                <a:ln>
                  <a:solidFill>
                    <a:schemeClr val="tx1">
                      <a:lumMod val="50000"/>
                      <a:lumOff val="50000"/>
                    </a:schemeClr>
                  </a:solidFill>
                </a:ln>
                <a:effectLst>
                  <a:outerShdw blurRad="38100" dist="12700" sx="96000" sy="96000" algn="l" rotWithShape="0">
                    <a:prstClr val="black">
                      <a:alpha val="95000"/>
                    </a:prstClr>
                  </a:outerShdw>
                </a:effectLst>
              </p:spPr>
              <p:style>
                <a:lnRef idx="1">
                  <a:schemeClr val="accent1"/>
                </a:lnRef>
                <a:fillRef idx="0">
                  <a:schemeClr val="accent1"/>
                </a:fillRef>
                <a:effectRef idx="0">
                  <a:schemeClr val="accent1"/>
                </a:effectRef>
                <a:fontRef idx="minor">
                  <a:schemeClr val="tx1"/>
                </a:fontRef>
              </p:style>
            </p:cxnSp>
            <p:sp>
              <p:nvSpPr>
                <p:cNvPr id="22" name="iṣļïḑè"/>
                <p:cNvSpPr/>
                <p:nvPr/>
              </p:nvSpPr>
              <p:spPr>
                <a:xfrm rot="10800000" flipH="1">
                  <a:off x="1155935" y="3354013"/>
                  <a:ext cx="1211596" cy="206740"/>
                </a:xfrm>
                <a:prstGeom prst="trapezoid">
                  <a:avLst>
                    <a:gd name="adj" fmla="val 6250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23" name="išliḍè"/>
                <p:cNvSpPr/>
                <p:nvPr/>
              </p:nvSpPr>
              <p:spPr>
                <a:xfrm flipV="1">
                  <a:off x="904990" y="3048211"/>
                  <a:ext cx="1335455" cy="516849"/>
                </a:xfrm>
                <a:prstGeom prst="parallelogram">
                  <a:avLst>
                    <a:gd name="adj" fmla="val 63243"/>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sp>
              <p:nvSpPr>
                <p:cNvPr id="24" name="ïsḷïďé"/>
                <p:cNvSpPr/>
                <p:nvPr/>
              </p:nvSpPr>
              <p:spPr>
                <a:xfrm rot="16200000" flipH="1" flipV="1">
                  <a:off x="670888" y="3282311"/>
                  <a:ext cx="1473020" cy="1004820"/>
                </a:xfrm>
                <a:custGeom>
                  <a:avLst/>
                  <a:gdLst>
                    <a:gd name="connsiteX0" fmla="*/ 0 w 838200"/>
                    <a:gd name="connsiteY0" fmla="*/ 0 h 657225"/>
                    <a:gd name="connsiteX1" fmla="*/ 8382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609600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838200 w 838200"/>
                    <a:gd name="connsiteY2" fmla="*/ 657225 h 657225"/>
                    <a:gd name="connsiteX3" fmla="*/ 0 w 838200"/>
                    <a:gd name="connsiteY3" fmla="*/ 657225 h 657225"/>
                    <a:gd name="connsiteX4" fmla="*/ 0 w 838200"/>
                    <a:gd name="connsiteY4" fmla="*/ 0 h 657225"/>
                    <a:gd name="connsiteX0" fmla="*/ 0 w 838200"/>
                    <a:gd name="connsiteY0" fmla="*/ 0 h 657225"/>
                    <a:gd name="connsiteX1" fmla="*/ 483079 w 838200"/>
                    <a:gd name="connsiteY1" fmla="*/ 0 h 657225"/>
                    <a:gd name="connsiteX2" fmla="*/ 602916 w 838200"/>
                    <a:gd name="connsiteY2" fmla="*/ 0 h 657225"/>
                    <a:gd name="connsiteX3" fmla="*/ 838200 w 838200"/>
                    <a:gd name="connsiteY3" fmla="*/ 657225 h 657225"/>
                    <a:gd name="connsiteX4" fmla="*/ 0 w 838200"/>
                    <a:gd name="connsiteY4" fmla="*/ 657225 h 657225"/>
                    <a:gd name="connsiteX5" fmla="*/ 0 w 838200"/>
                    <a:gd name="connsiteY5"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00" h="657225">
                      <a:moveTo>
                        <a:pt x="0" y="0"/>
                      </a:moveTo>
                      <a:lnTo>
                        <a:pt x="483079" y="0"/>
                      </a:lnTo>
                      <a:lnTo>
                        <a:pt x="602916" y="0"/>
                      </a:lnTo>
                      <a:lnTo>
                        <a:pt x="838200" y="657225"/>
                      </a:lnTo>
                      <a:lnTo>
                        <a:pt x="0" y="657225"/>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pitchFamily="34" charset="-122"/>
                    <a:ea typeface="微软雅黑" panose="020B0503020204020204" pitchFamily="34" charset="-122"/>
                  </a:endParaRPr>
                </a:p>
              </p:txBody>
            </p:sp>
          </p:grpSp>
          <p:grpSp>
            <p:nvGrpSpPr>
              <p:cNvPr id="17" name="ïṡ1îďè"/>
              <p:cNvGrpSpPr/>
              <p:nvPr/>
            </p:nvGrpSpPr>
            <p:grpSpPr>
              <a:xfrm>
                <a:off x="1086817" y="3383533"/>
                <a:ext cx="664178" cy="564793"/>
                <a:chOff x="4201402" y="404089"/>
                <a:chExt cx="664178" cy="564793"/>
              </a:xfrm>
            </p:grpSpPr>
            <p:sp>
              <p:nvSpPr>
                <p:cNvPr id="18" name="íśḷïḑê"/>
                <p:cNvSpPr/>
                <p:nvPr/>
              </p:nvSpPr>
              <p:spPr bwMode="auto">
                <a:xfrm>
                  <a:off x="4201402" y="634369"/>
                  <a:ext cx="315121" cy="334513"/>
                </a:xfrm>
                <a:custGeom>
                  <a:avLst/>
                  <a:gdLst/>
                  <a:ahLst/>
                  <a:cxnLst>
                    <a:cxn ang="0">
                      <a:pos x="49" y="36"/>
                    </a:cxn>
                    <a:cxn ang="0">
                      <a:pos x="36" y="36"/>
                    </a:cxn>
                    <a:cxn ang="0">
                      <a:pos x="36" y="28"/>
                    </a:cxn>
                    <a:cxn ang="0">
                      <a:pos x="41" y="23"/>
                    </a:cxn>
                    <a:cxn ang="0">
                      <a:pos x="43" y="15"/>
                    </a:cxn>
                    <a:cxn ang="0">
                      <a:pos x="38" y="4"/>
                    </a:cxn>
                    <a:cxn ang="0">
                      <a:pos x="27" y="0"/>
                    </a:cxn>
                    <a:cxn ang="0">
                      <a:pos x="16" y="4"/>
                    </a:cxn>
                    <a:cxn ang="0">
                      <a:pos x="12" y="15"/>
                    </a:cxn>
                    <a:cxn ang="0">
                      <a:pos x="14" y="23"/>
                    </a:cxn>
                    <a:cxn ang="0">
                      <a:pos x="19" y="28"/>
                    </a:cxn>
                    <a:cxn ang="0">
                      <a:pos x="19" y="36"/>
                    </a:cxn>
                    <a:cxn ang="0">
                      <a:pos x="6" y="36"/>
                    </a:cxn>
                    <a:cxn ang="0">
                      <a:pos x="2" y="38"/>
                    </a:cxn>
                    <a:cxn ang="0">
                      <a:pos x="1" y="38"/>
                    </a:cxn>
                    <a:cxn ang="0">
                      <a:pos x="1" y="38"/>
                    </a:cxn>
                    <a:cxn ang="0">
                      <a:pos x="1" y="38"/>
                    </a:cxn>
                    <a:cxn ang="0">
                      <a:pos x="0" y="42"/>
                    </a:cxn>
                    <a:cxn ang="0">
                      <a:pos x="0" y="52"/>
                    </a:cxn>
                    <a:cxn ang="0">
                      <a:pos x="1" y="56"/>
                    </a:cxn>
                    <a:cxn ang="0">
                      <a:pos x="6" y="58"/>
                    </a:cxn>
                    <a:cxn ang="0">
                      <a:pos x="49" y="58"/>
                    </a:cxn>
                    <a:cxn ang="0">
                      <a:pos x="53" y="56"/>
                    </a:cxn>
                    <a:cxn ang="0">
                      <a:pos x="55" y="52"/>
                    </a:cxn>
                    <a:cxn ang="0">
                      <a:pos x="55" y="42"/>
                    </a:cxn>
                    <a:cxn ang="0">
                      <a:pos x="53" y="38"/>
                    </a:cxn>
                    <a:cxn ang="0">
                      <a:pos x="49" y="36"/>
                    </a:cxn>
                    <a:cxn ang="0">
                      <a:pos x="51" y="52"/>
                    </a:cxn>
                    <a:cxn ang="0">
                      <a:pos x="50" y="53"/>
                    </a:cxn>
                    <a:cxn ang="0">
                      <a:pos x="49" y="54"/>
                    </a:cxn>
                    <a:cxn ang="0">
                      <a:pos x="6" y="54"/>
                    </a:cxn>
                    <a:cxn ang="0">
                      <a:pos x="5" y="53"/>
                    </a:cxn>
                    <a:cxn ang="0">
                      <a:pos x="4" y="52"/>
                    </a:cxn>
                    <a:cxn ang="0">
                      <a:pos x="4" y="42"/>
                    </a:cxn>
                    <a:cxn ang="0">
                      <a:pos x="5" y="41"/>
                    </a:cxn>
                    <a:cxn ang="0">
                      <a:pos x="3" y="40"/>
                    </a:cxn>
                    <a:cxn ang="0">
                      <a:pos x="5" y="41"/>
                    </a:cxn>
                    <a:cxn ang="0">
                      <a:pos x="5" y="41"/>
                    </a:cxn>
                    <a:cxn ang="0">
                      <a:pos x="6" y="41"/>
                    </a:cxn>
                    <a:cxn ang="0">
                      <a:pos x="21" y="41"/>
                    </a:cxn>
                    <a:cxn ang="0">
                      <a:pos x="23" y="38"/>
                    </a:cxn>
                    <a:cxn ang="0">
                      <a:pos x="23" y="27"/>
                    </a:cxn>
                    <a:cxn ang="0">
                      <a:pos x="22" y="25"/>
                    </a:cxn>
                    <a:cxn ang="0">
                      <a:pos x="18" y="21"/>
                    </a:cxn>
                    <a:cxn ang="0">
                      <a:pos x="16" y="15"/>
                    </a:cxn>
                    <a:cxn ang="0">
                      <a:pos x="20" y="7"/>
                    </a:cxn>
                    <a:cxn ang="0">
                      <a:pos x="27" y="4"/>
                    </a:cxn>
                    <a:cxn ang="0">
                      <a:pos x="35" y="7"/>
                    </a:cxn>
                    <a:cxn ang="0">
                      <a:pos x="38" y="15"/>
                    </a:cxn>
                    <a:cxn ang="0">
                      <a:pos x="37" y="21"/>
                    </a:cxn>
                    <a:cxn ang="0">
                      <a:pos x="32" y="25"/>
                    </a:cxn>
                    <a:cxn ang="0">
                      <a:pos x="34" y="27"/>
                    </a:cxn>
                    <a:cxn ang="0">
                      <a:pos x="32" y="25"/>
                    </a:cxn>
                    <a:cxn ang="0">
                      <a:pos x="31" y="27"/>
                    </a:cxn>
                    <a:cxn ang="0">
                      <a:pos x="31" y="27"/>
                    </a:cxn>
                    <a:cxn ang="0">
                      <a:pos x="31" y="38"/>
                    </a:cxn>
                    <a:cxn ang="0">
                      <a:pos x="34" y="41"/>
                    </a:cxn>
                    <a:cxn ang="0">
                      <a:pos x="49" y="41"/>
                    </a:cxn>
                    <a:cxn ang="0">
                      <a:pos x="50" y="41"/>
                    </a:cxn>
                    <a:cxn ang="0">
                      <a:pos x="51" y="42"/>
                    </a:cxn>
                    <a:cxn ang="0">
                      <a:pos x="51" y="52"/>
                    </a:cxn>
                  </a:cxnLst>
                  <a:rect l="0" t="0" r="r" b="b"/>
                  <a:pathLst>
                    <a:path w="55" h="58">
                      <a:moveTo>
                        <a:pt x="49" y="36"/>
                      </a:moveTo>
                      <a:cubicBezTo>
                        <a:pt x="36" y="36"/>
                        <a:pt x="36" y="36"/>
                        <a:pt x="36" y="36"/>
                      </a:cubicBezTo>
                      <a:cubicBezTo>
                        <a:pt x="36" y="28"/>
                        <a:pt x="36" y="28"/>
                        <a:pt x="36" y="28"/>
                      </a:cubicBezTo>
                      <a:cubicBezTo>
                        <a:pt x="38" y="27"/>
                        <a:pt x="39" y="25"/>
                        <a:pt x="41" y="23"/>
                      </a:cubicBezTo>
                      <a:cubicBezTo>
                        <a:pt x="42" y="21"/>
                        <a:pt x="43" y="18"/>
                        <a:pt x="43" y="15"/>
                      </a:cubicBezTo>
                      <a:cubicBezTo>
                        <a:pt x="43" y="11"/>
                        <a:pt x="41" y="7"/>
                        <a:pt x="38" y="4"/>
                      </a:cubicBezTo>
                      <a:cubicBezTo>
                        <a:pt x="35" y="1"/>
                        <a:pt x="32" y="0"/>
                        <a:pt x="27" y="0"/>
                      </a:cubicBezTo>
                      <a:cubicBezTo>
                        <a:pt x="23" y="0"/>
                        <a:pt x="19" y="1"/>
                        <a:pt x="16" y="4"/>
                      </a:cubicBezTo>
                      <a:cubicBezTo>
                        <a:pt x="14" y="7"/>
                        <a:pt x="12" y="11"/>
                        <a:pt x="12" y="15"/>
                      </a:cubicBezTo>
                      <a:cubicBezTo>
                        <a:pt x="12" y="18"/>
                        <a:pt x="13" y="21"/>
                        <a:pt x="14" y="23"/>
                      </a:cubicBezTo>
                      <a:cubicBezTo>
                        <a:pt x="15" y="25"/>
                        <a:pt x="17" y="27"/>
                        <a:pt x="19" y="28"/>
                      </a:cubicBezTo>
                      <a:cubicBezTo>
                        <a:pt x="19" y="36"/>
                        <a:pt x="19" y="36"/>
                        <a:pt x="19" y="36"/>
                      </a:cubicBezTo>
                      <a:cubicBezTo>
                        <a:pt x="6" y="36"/>
                        <a:pt x="6" y="36"/>
                        <a:pt x="6" y="36"/>
                      </a:cubicBezTo>
                      <a:cubicBezTo>
                        <a:pt x="4" y="36"/>
                        <a:pt x="3" y="37"/>
                        <a:pt x="2" y="38"/>
                      </a:cubicBezTo>
                      <a:cubicBezTo>
                        <a:pt x="1" y="38"/>
                        <a:pt x="1" y="38"/>
                        <a:pt x="1" y="38"/>
                      </a:cubicBezTo>
                      <a:cubicBezTo>
                        <a:pt x="1" y="38"/>
                        <a:pt x="1" y="38"/>
                        <a:pt x="1" y="38"/>
                      </a:cubicBezTo>
                      <a:cubicBezTo>
                        <a:pt x="1" y="38"/>
                        <a:pt x="1" y="38"/>
                        <a:pt x="1" y="38"/>
                      </a:cubicBezTo>
                      <a:cubicBezTo>
                        <a:pt x="0" y="39"/>
                        <a:pt x="0" y="41"/>
                        <a:pt x="0" y="42"/>
                      </a:cubicBezTo>
                      <a:cubicBezTo>
                        <a:pt x="0" y="52"/>
                        <a:pt x="0" y="52"/>
                        <a:pt x="0" y="52"/>
                      </a:cubicBezTo>
                      <a:cubicBezTo>
                        <a:pt x="0" y="54"/>
                        <a:pt x="0" y="55"/>
                        <a:pt x="1" y="56"/>
                      </a:cubicBezTo>
                      <a:cubicBezTo>
                        <a:pt x="2" y="58"/>
                        <a:pt x="4" y="58"/>
                        <a:pt x="6" y="58"/>
                      </a:cubicBezTo>
                      <a:cubicBezTo>
                        <a:pt x="49" y="58"/>
                        <a:pt x="49" y="58"/>
                        <a:pt x="49" y="58"/>
                      </a:cubicBezTo>
                      <a:cubicBezTo>
                        <a:pt x="51" y="58"/>
                        <a:pt x="52" y="58"/>
                        <a:pt x="53" y="56"/>
                      </a:cubicBezTo>
                      <a:cubicBezTo>
                        <a:pt x="54" y="55"/>
                        <a:pt x="55" y="54"/>
                        <a:pt x="55" y="52"/>
                      </a:cubicBezTo>
                      <a:cubicBezTo>
                        <a:pt x="55" y="42"/>
                        <a:pt x="55" y="42"/>
                        <a:pt x="55" y="42"/>
                      </a:cubicBezTo>
                      <a:cubicBezTo>
                        <a:pt x="55" y="41"/>
                        <a:pt x="54" y="39"/>
                        <a:pt x="53" y="38"/>
                      </a:cubicBezTo>
                      <a:cubicBezTo>
                        <a:pt x="52" y="37"/>
                        <a:pt x="51" y="36"/>
                        <a:pt x="49" y="36"/>
                      </a:cubicBezTo>
                      <a:close/>
                      <a:moveTo>
                        <a:pt x="51" y="52"/>
                      </a:moveTo>
                      <a:cubicBezTo>
                        <a:pt x="51" y="52"/>
                        <a:pt x="50" y="53"/>
                        <a:pt x="50" y="53"/>
                      </a:cubicBezTo>
                      <a:cubicBezTo>
                        <a:pt x="50" y="53"/>
                        <a:pt x="49" y="54"/>
                        <a:pt x="49" y="54"/>
                      </a:cubicBezTo>
                      <a:cubicBezTo>
                        <a:pt x="6" y="54"/>
                        <a:pt x="6" y="54"/>
                        <a:pt x="6" y="54"/>
                      </a:cubicBezTo>
                      <a:cubicBezTo>
                        <a:pt x="5" y="54"/>
                        <a:pt x="5" y="53"/>
                        <a:pt x="5" y="53"/>
                      </a:cubicBezTo>
                      <a:cubicBezTo>
                        <a:pt x="4" y="53"/>
                        <a:pt x="4" y="52"/>
                        <a:pt x="4" y="52"/>
                      </a:cubicBezTo>
                      <a:cubicBezTo>
                        <a:pt x="4" y="42"/>
                        <a:pt x="4" y="42"/>
                        <a:pt x="4" y="42"/>
                      </a:cubicBezTo>
                      <a:cubicBezTo>
                        <a:pt x="4" y="42"/>
                        <a:pt x="4" y="41"/>
                        <a:pt x="5" y="41"/>
                      </a:cubicBezTo>
                      <a:cubicBezTo>
                        <a:pt x="3" y="40"/>
                        <a:pt x="3" y="40"/>
                        <a:pt x="3" y="40"/>
                      </a:cubicBezTo>
                      <a:cubicBezTo>
                        <a:pt x="5" y="41"/>
                        <a:pt x="5" y="41"/>
                        <a:pt x="5" y="41"/>
                      </a:cubicBezTo>
                      <a:cubicBezTo>
                        <a:pt x="5" y="41"/>
                        <a:pt x="5" y="41"/>
                        <a:pt x="5" y="41"/>
                      </a:cubicBezTo>
                      <a:cubicBezTo>
                        <a:pt x="5" y="41"/>
                        <a:pt x="5" y="41"/>
                        <a:pt x="6" y="41"/>
                      </a:cubicBezTo>
                      <a:cubicBezTo>
                        <a:pt x="21" y="41"/>
                        <a:pt x="21" y="41"/>
                        <a:pt x="21" y="41"/>
                      </a:cubicBezTo>
                      <a:cubicBezTo>
                        <a:pt x="22" y="41"/>
                        <a:pt x="23" y="40"/>
                        <a:pt x="23" y="38"/>
                      </a:cubicBezTo>
                      <a:cubicBezTo>
                        <a:pt x="23" y="27"/>
                        <a:pt x="23" y="27"/>
                        <a:pt x="23" y="27"/>
                      </a:cubicBezTo>
                      <a:cubicBezTo>
                        <a:pt x="23" y="26"/>
                        <a:pt x="23" y="25"/>
                        <a:pt x="22" y="25"/>
                      </a:cubicBezTo>
                      <a:cubicBezTo>
                        <a:pt x="20" y="24"/>
                        <a:pt x="19" y="22"/>
                        <a:pt x="18" y="21"/>
                      </a:cubicBezTo>
                      <a:cubicBezTo>
                        <a:pt x="17" y="19"/>
                        <a:pt x="16" y="17"/>
                        <a:pt x="16" y="15"/>
                      </a:cubicBezTo>
                      <a:cubicBezTo>
                        <a:pt x="16" y="12"/>
                        <a:pt x="18" y="9"/>
                        <a:pt x="20" y="7"/>
                      </a:cubicBezTo>
                      <a:cubicBezTo>
                        <a:pt x="22" y="5"/>
                        <a:pt x="24" y="4"/>
                        <a:pt x="27" y="4"/>
                      </a:cubicBezTo>
                      <a:cubicBezTo>
                        <a:pt x="30" y="4"/>
                        <a:pt x="33" y="5"/>
                        <a:pt x="35" y="7"/>
                      </a:cubicBezTo>
                      <a:cubicBezTo>
                        <a:pt x="37" y="9"/>
                        <a:pt x="38" y="12"/>
                        <a:pt x="38" y="15"/>
                      </a:cubicBezTo>
                      <a:cubicBezTo>
                        <a:pt x="38" y="17"/>
                        <a:pt x="38" y="19"/>
                        <a:pt x="37" y="21"/>
                      </a:cubicBezTo>
                      <a:cubicBezTo>
                        <a:pt x="36" y="22"/>
                        <a:pt x="34" y="24"/>
                        <a:pt x="32" y="25"/>
                      </a:cubicBezTo>
                      <a:cubicBezTo>
                        <a:pt x="34" y="27"/>
                        <a:pt x="34" y="27"/>
                        <a:pt x="34" y="27"/>
                      </a:cubicBezTo>
                      <a:cubicBezTo>
                        <a:pt x="32" y="25"/>
                        <a:pt x="32" y="25"/>
                        <a:pt x="32" y="25"/>
                      </a:cubicBezTo>
                      <a:cubicBezTo>
                        <a:pt x="32" y="25"/>
                        <a:pt x="31" y="26"/>
                        <a:pt x="31" y="27"/>
                      </a:cubicBezTo>
                      <a:cubicBezTo>
                        <a:pt x="31" y="27"/>
                        <a:pt x="31" y="27"/>
                        <a:pt x="31" y="27"/>
                      </a:cubicBezTo>
                      <a:cubicBezTo>
                        <a:pt x="31" y="38"/>
                        <a:pt x="31" y="38"/>
                        <a:pt x="31" y="38"/>
                      </a:cubicBezTo>
                      <a:cubicBezTo>
                        <a:pt x="31" y="40"/>
                        <a:pt x="32" y="41"/>
                        <a:pt x="34" y="41"/>
                      </a:cubicBezTo>
                      <a:cubicBezTo>
                        <a:pt x="49" y="41"/>
                        <a:pt x="49" y="41"/>
                        <a:pt x="49" y="41"/>
                      </a:cubicBezTo>
                      <a:cubicBezTo>
                        <a:pt x="49" y="41"/>
                        <a:pt x="50" y="41"/>
                        <a:pt x="50" y="41"/>
                      </a:cubicBezTo>
                      <a:cubicBezTo>
                        <a:pt x="50" y="41"/>
                        <a:pt x="51" y="42"/>
                        <a:pt x="51" y="42"/>
                      </a:cubicBezTo>
                      <a:lnTo>
                        <a:pt x="51" y="52"/>
                      </a:lnTo>
                      <a:close/>
                    </a:path>
                  </a:pathLst>
                </a:custGeom>
                <a:solidFill>
                  <a:schemeClr val="bg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9" name="ïṥļïḓè"/>
                <p:cNvSpPr/>
                <p:nvPr/>
              </p:nvSpPr>
              <p:spPr bwMode="auto">
                <a:xfrm>
                  <a:off x="4528642" y="457417"/>
                  <a:ext cx="227857" cy="230281"/>
                </a:xfrm>
                <a:custGeom>
                  <a:avLst/>
                  <a:gdLst/>
                  <a:ahLst/>
                  <a:cxnLst>
                    <a:cxn ang="0">
                      <a:pos x="20" y="0"/>
                    </a:cxn>
                    <a:cxn ang="0">
                      <a:pos x="1" y="12"/>
                    </a:cxn>
                    <a:cxn ang="0">
                      <a:pos x="6" y="34"/>
                    </a:cxn>
                    <a:cxn ang="0">
                      <a:pos x="28" y="38"/>
                    </a:cxn>
                    <a:cxn ang="0">
                      <a:pos x="40" y="20"/>
                    </a:cxn>
                    <a:cxn ang="0">
                      <a:pos x="16" y="6"/>
                    </a:cxn>
                    <a:cxn ang="0">
                      <a:pos x="18" y="10"/>
                    </a:cxn>
                    <a:cxn ang="0">
                      <a:pos x="16" y="6"/>
                    </a:cxn>
                    <a:cxn ang="0">
                      <a:pos x="11" y="17"/>
                    </a:cxn>
                    <a:cxn ang="0">
                      <a:pos x="15" y="13"/>
                    </a:cxn>
                    <a:cxn ang="0">
                      <a:pos x="18" y="17"/>
                    </a:cxn>
                    <a:cxn ang="0">
                      <a:pos x="18" y="23"/>
                    </a:cxn>
                    <a:cxn ang="0">
                      <a:pos x="12" y="27"/>
                    </a:cxn>
                    <a:cxn ang="0">
                      <a:pos x="14" y="21"/>
                    </a:cxn>
                    <a:cxn ang="0">
                      <a:pos x="13" y="5"/>
                    </a:cxn>
                    <a:cxn ang="0">
                      <a:pos x="9" y="7"/>
                    </a:cxn>
                    <a:cxn ang="0">
                      <a:pos x="6" y="10"/>
                    </a:cxn>
                    <a:cxn ang="0">
                      <a:pos x="8" y="14"/>
                    </a:cxn>
                    <a:cxn ang="0">
                      <a:pos x="3" y="18"/>
                    </a:cxn>
                    <a:cxn ang="0">
                      <a:pos x="4" y="25"/>
                    </a:cxn>
                    <a:cxn ang="0">
                      <a:pos x="7" y="21"/>
                    </a:cxn>
                    <a:cxn ang="0">
                      <a:pos x="7" y="28"/>
                    </a:cxn>
                    <a:cxn ang="0">
                      <a:pos x="8" y="32"/>
                    </a:cxn>
                    <a:cxn ang="0">
                      <a:pos x="12" y="34"/>
                    </a:cxn>
                    <a:cxn ang="0">
                      <a:pos x="12" y="34"/>
                    </a:cxn>
                    <a:cxn ang="0">
                      <a:pos x="16" y="29"/>
                    </a:cxn>
                    <a:cxn ang="0">
                      <a:pos x="18" y="35"/>
                    </a:cxn>
                    <a:cxn ang="0">
                      <a:pos x="36" y="14"/>
                    </a:cxn>
                    <a:cxn ang="0">
                      <a:pos x="35" y="18"/>
                    </a:cxn>
                    <a:cxn ang="0">
                      <a:pos x="31" y="11"/>
                    </a:cxn>
                    <a:cxn ang="0">
                      <a:pos x="28" y="5"/>
                    </a:cxn>
                    <a:cxn ang="0">
                      <a:pos x="29" y="8"/>
                    </a:cxn>
                    <a:cxn ang="0">
                      <a:pos x="28" y="5"/>
                    </a:cxn>
                    <a:cxn ang="0">
                      <a:pos x="24" y="6"/>
                    </a:cxn>
                    <a:cxn ang="0">
                      <a:pos x="21" y="10"/>
                    </a:cxn>
                    <a:cxn ang="0">
                      <a:pos x="21" y="13"/>
                    </a:cxn>
                    <a:cxn ang="0">
                      <a:pos x="29" y="15"/>
                    </a:cxn>
                    <a:cxn ang="0">
                      <a:pos x="28" y="15"/>
                    </a:cxn>
                    <a:cxn ang="0">
                      <a:pos x="25" y="17"/>
                    </a:cxn>
                    <a:cxn ang="0">
                      <a:pos x="21" y="23"/>
                    </a:cxn>
                    <a:cxn ang="0">
                      <a:pos x="29" y="21"/>
                    </a:cxn>
                    <a:cxn ang="0">
                      <a:pos x="25" y="26"/>
                    </a:cxn>
                    <a:cxn ang="0">
                      <a:pos x="24" y="33"/>
                    </a:cxn>
                    <a:cxn ang="0">
                      <a:pos x="24" y="29"/>
                    </a:cxn>
                    <a:cxn ang="0">
                      <a:pos x="32" y="32"/>
                    </a:cxn>
                    <a:cxn ang="0">
                      <a:pos x="28" y="34"/>
                    </a:cxn>
                    <a:cxn ang="0">
                      <a:pos x="32" y="32"/>
                    </a:cxn>
                    <a:cxn ang="0">
                      <a:pos x="36" y="25"/>
                    </a:cxn>
                    <a:cxn ang="0">
                      <a:pos x="31" y="28"/>
                    </a:cxn>
                    <a:cxn ang="0">
                      <a:pos x="34" y="21"/>
                    </a:cxn>
                  </a:cxnLst>
                  <a:rect l="0" t="0" r="r" b="b"/>
                  <a:pathLst>
                    <a:path w="40" h="40">
                      <a:moveTo>
                        <a:pt x="34" y="6"/>
                      </a:moveTo>
                      <a:cubicBezTo>
                        <a:pt x="32" y="4"/>
                        <a:pt x="30" y="2"/>
                        <a:pt x="28" y="1"/>
                      </a:cubicBezTo>
                      <a:cubicBezTo>
                        <a:pt x="25" y="0"/>
                        <a:pt x="23" y="0"/>
                        <a:pt x="20" y="0"/>
                      </a:cubicBezTo>
                      <a:cubicBezTo>
                        <a:pt x="17" y="0"/>
                        <a:pt x="15" y="0"/>
                        <a:pt x="12" y="1"/>
                      </a:cubicBezTo>
                      <a:cubicBezTo>
                        <a:pt x="10" y="2"/>
                        <a:pt x="8" y="4"/>
                        <a:pt x="6" y="6"/>
                      </a:cubicBezTo>
                      <a:cubicBezTo>
                        <a:pt x="4" y="7"/>
                        <a:pt x="2" y="10"/>
                        <a:pt x="1" y="12"/>
                      </a:cubicBezTo>
                      <a:cubicBezTo>
                        <a:pt x="0" y="14"/>
                        <a:pt x="0" y="17"/>
                        <a:pt x="0" y="20"/>
                      </a:cubicBezTo>
                      <a:cubicBezTo>
                        <a:pt x="0" y="22"/>
                        <a:pt x="0" y="25"/>
                        <a:pt x="1" y="27"/>
                      </a:cubicBezTo>
                      <a:cubicBezTo>
                        <a:pt x="2" y="30"/>
                        <a:pt x="4" y="32"/>
                        <a:pt x="6" y="34"/>
                      </a:cubicBezTo>
                      <a:cubicBezTo>
                        <a:pt x="8" y="36"/>
                        <a:pt x="10" y="37"/>
                        <a:pt x="12" y="38"/>
                      </a:cubicBezTo>
                      <a:cubicBezTo>
                        <a:pt x="15" y="39"/>
                        <a:pt x="17" y="40"/>
                        <a:pt x="20" y="40"/>
                      </a:cubicBezTo>
                      <a:cubicBezTo>
                        <a:pt x="23" y="40"/>
                        <a:pt x="25" y="39"/>
                        <a:pt x="28" y="38"/>
                      </a:cubicBezTo>
                      <a:cubicBezTo>
                        <a:pt x="30" y="37"/>
                        <a:pt x="32" y="36"/>
                        <a:pt x="34" y="34"/>
                      </a:cubicBezTo>
                      <a:cubicBezTo>
                        <a:pt x="36" y="32"/>
                        <a:pt x="37" y="30"/>
                        <a:pt x="38" y="27"/>
                      </a:cubicBezTo>
                      <a:cubicBezTo>
                        <a:pt x="39" y="25"/>
                        <a:pt x="40" y="22"/>
                        <a:pt x="40" y="20"/>
                      </a:cubicBezTo>
                      <a:cubicBezTo>
                        <a:pt x="40" y="17"/>
                        <a:pt x="39" y="14"/>
                        <a:pt x="38" y="12"/>
                      </a:cubicBezTo>
                      <a:cubicBezTo>
                        <a:pt x="37" y="10"/>
                        <a:pt x="36" y="7"/>
                        <a:pt x="34" y="6"/>
                      </a:cubicBezTo>
                      <a:close/>
                      <a:moveTo>
                        <a:pt x="16" y="6"/>
                      </a:moveTo>
                      <a:cubicBezTo>
                        <a:pt x="17" y="5"/>
                        <a:pt x="17" y="5"/>
                        <a:pt x="18" y="4"/>
                      </a:cubicBezTo>
                      <a:cubicBezTo>
                        <a:pt x="18" y="5"/>
                        <a:pt x="18" y="6"/>
                        <a:pt x="18" y="7"/>
                      </a:cubicBezTo>
                      <a:cubicBezTo>
                        <a:pt x="18" y="8"/>
                        <a:pt x="18" y="9"/>
                        <a:pt x="18" y="10"/>
                      </a:cubicBezTo>
                      <a:cubicBezTo>
                        <a:pt x="17" y="10"/>
                        <a:pt x="17" y="10"/>
                        <a:pt x="16" y="10"/>
                      </a:cubicBezTo>
                      <a:cubicBezTo>
                        <a:pt x="15" y="9"/>
                        <a:pt x="15" y="9"/>
                        <a:pt x="14" y="9"/>
                      </a:cubicBezTo>
                      <a:cubicBezTo>
                        <a:pt x="14" y="8"/>
                        <a:pt x="15" y="7"/>
                        <a:pt x="16" y="6"/>
                      </a:cubicBezTo>
                      <a:close/>
                      <a:moveTo>
                        <a:pt x="18" y="17"/>
                      </a:moveTo>
                      <a:cubicBezTo>
                        <a:pt x="17" y="17"/>
                        <a:pt x="16" y="17"/>
                        <a:pt x="14" y="17"/>
                      </a:cubicBezTo>
                      <a:cubicBezTo>
                        <a:pt x="13" y="17"/>
                        <a:pt x="12" y="17"/>
                        <a:pt x="11" y="17"/>
                      </a:cubicBezTo>
                      <a:cubicBezTo>
                        <a:pt x="11" y="17"/>
                        <a:pt x="11" y="16"/>
                        <a:pt x="11" y="15"/>
                      </a:cubicBezTo>
                      <a:cubicBezTo>
                        <a:pt x="12" y="14"/>
                        <a:pt x="12" y="13"/>
                        <a:pt x="12" y="12"/>
                      </a:cubicBezTo>
                      <a:cubicBezTo>
                        <a:pt x="13" y="12"/>
                        <a:pt x="14" y="13"/>
                        <a:pt x="15" y="13"/>
                      </a:cubicBezTo>
                      <a:cubicBezTo>
                        <a:pt x="16" y="13"/>
                        <a:pt x="17" y="13"/>
                        <a:pt x="18" y="13"/>
                      </a:cubicBezTo>
                      <a:cubicBezTo>
                        <a:pt x="18" y="15"/>
                        <a:pt x="18" y="15"/>
                        <a:pt x="18" y="15"/>
                      </a:cubicBezTo>
                      <a:lnTo>
                        <a:pt x="18" y="17"/>
                      </a:lnTo>
                      <a:close/>
                      <a:moveTo>
                        <a:pt x="14" y="21"/>
                      </a:moveTo>
                      <a:cubicBezTo>
                        <a:pt x="16" y="21"/>
                        <a:pt x="17" y="21"/>
                        <a:pt x="18" y="21"/>
                      </a:cubicBezTo>
                      <a:cubicBezTo>
                        <a:pt x="18" y="23"/>
                        <a:pt x="18" y="23"/>
                        <a:pt x="18" y="23"/>
                      </a:cubicBezTo>
                      <a:cubicBezTo>
                        <a:pt x="18" y="25"/>
                        <a:pt x="18" y="25"/>
                        <a:pt x="18" y="25"/>
                      </a:cubicBezTo>
                      <a:cubicBezTo>
                        <a:pt x="17" y="25"/>
                        <a:pt x="16" y="26"/>
                        <a:pt x="15" y="26"/>
                      </a:cubicBezTo>
                      <a:cubicBezTo>
                        <a:pt x="14" y="26"/>
                        <a:pt x="13" y="26"/>
                        <a:pt x="12" y="27"/>
                      </a:cubicBezTo>
                      <a:cubicBezTo>
                        <a:pt x="11" y="26"/>
                        <a:pt x="11" y="25"/>
                        <a:pt x="11" y="24"/>
                      </a:cubicBezTo>
                      <a:cubicBezTo>
                        <a:pt x="11" y="23"/>
                        <a:pt x="11" y="22"/>
                        <a:pt x="11" y="21"/>
                      </a:cubicBezTo>
                      <a:cubicBezTo>
                        <a:pt x="12" y="21"/>
                        <a:pt x="13" y="21"/>
                        <a:pt x="14" y="21"/>
                      </a:cubicBezTo>
                      <a:close/>
                      <a:moveTo>
                        <a:pt x="12" y="5"/>
                      </a:moveTo>
                      <a:cubicBezTo>
                        <a:pt x="12" y="5"/>
                        <a:pt x="13" y="5"/>
                        <a:pt x="13" y="4"/>
                      </a:cubicBezTo>
                      <a:cubicBezTo>
                        <a:pt x="13" y="5"/>
                        <a:pt x="13" y="5"/>
                        <a:pt x="13" y="5"/>
                      </a:cubicBezTo>
                      <a:cubicBezTo>
                        <a:pt x="12" y="6"/>
                        <a:pt x="11" y="7"/>
                        <a:pt x="11" y="8"/>
                      </a:cubicBezTo>
                      <a:cubicBezTo>
                        <a:pt x="10" y="8"/>
                        <a:pt x="10" y="8"/>
                        <a:pt x="9" y="8"/>
                      </a:cubicBezTo>
                      <a:cubicBezTo>
                        <a:pt x="9" y="7"/>
                        <a:pt x="9" y="7"/>
                        <a:pt x="9" y="7"/>
                      </a:cubicBezTo>
                      <a:cubicBezTo>
                        <a:pt x="10" y="6"/>
                        <a:pt x="11" y="6"/>
                        <a:pt x="12" y="5"/>
                      </a:cubicBezTo>
                      <a:close/>
                      <a:moveTo>
                        <a:pt x="4" y="14"/>
                      </a:moveTo>
                      <a:cubicBezTo>
                        <a:pt x="5" y="12"/>
                        <a:pt x="6" y="11"/>
                        <a:pt x="6" y="10"/>
                      </a:cubicBezTo>
                      <a:cubicBezTo>
                        <a:pt x="7" y="10"/>
                        <a:pt x="7" y="10"/>
                        <a:pt x="8" y="10"/>
                      </a:cubicBezTo>
                      <a:cubicBezTo>
                        <a:pt x="8" y="11"/>
                        <a:pt x="9" y="11"/>
                        <a:pt x="9" y="11"/>
                      </a:cubicBezTo>
                      <a:cubicBezTo>
                        <a:pt x="9" y="12"/>
                        <a:pt x="8" y="13"/>
                        <a:pt x="8" y="14"/>
                      </a:cubicBezTo>
                      <a:cubicBezTo>
                        <a:pt x="8" y="15"/>
                        <a:pt x="8" y="16"/>
                        <a:pt x="7" y="18"/>
                      </a:cubicBezTo>
                      <a:cubicBezTo>
                        <a:pt x="7" y="18"/>
                        <a:pt x="6" y="18"/>
                        <a:pt x="5" y="18"/>
                      </a:cubicBezTo>
                      <a:cubicBezTo>
                        <a:pt x="5" y="18"/>
                        <a:pt x="4" y="18"/>
                        <a:pt x="3" y="18"/>
                      </a:cubicBezTo>
                      <a:cubicBezTo>
                        <a:pt x="3" y="16"/>
                        <a:pt x="4" y="15"/>
                        <a:pt x="4" y="14"/>
                      </a:cubicBezTo>
                      <a:close/>
                      <a:moveTo>
                        <a:pt x="6" y="29"/>
                      </a:moveTo>
                      <a:cubicBezTo>
                        <a:pt x="5" y="28"/>
                        <a:pt x="5" y="27"/>
                        <a:pt x="4" y="25"/>
                      </a:cubicBezTo>
                      <a:cubicBezTo>
                        <a:pt x="4" y="24"/>
                        <a:pt x="3" y="23"/>
                        <a:pt x="3" y="21"/>
                      </a:cubicBezTo>
                      <a:cubicBezTo>
                        <a:pt x="4" y="21"/>
                        <a:pt x="5" y="21"/>
                        <a:pt x="5" y="21"/>
                      </a:cubicBezTo>
                      <a:cubicBezTo>
                        <a:pt x="6" y="21"/>
                        <a:pt x="7" y="21"/>
                        <a:pt x="7" y="21"/>
                      </a:cubicBezTo>
                      <a:cubicBezTo>
                        <a:pt x="7" y="22"/>
                        <a:pt x="7" y="23"/>
                        <a:pt x="8" y="24"/>
                      </a:cubicBezTo>
                      <a:cubicBezTo>
                        <a:pt x="8" y="26"/>
                        <a:pt x="8" y="27"/>
                        <a:pt x="9" y="28"/>
                      </a:cubicBezTo>
                      <a:cubicBezTo>
                        <a:pt x="8" y="28"/>
                        <a:pt x="8" y="28"/>
                        <a:pt x="7" y="28"/>
                      </a:cubicBezTo>
                      <a:cubicBezTo>
                        <a:pt x="7" y="29"/>
                        <a:pt x="6" y="29"/>
                        <a:pt x="6" y="29"/>
                      </a:cubicBezTo>
                      <a:close/>
                      <a:moveTo>
                        <a:pt x="12" y="34"/>
                      </a:moveTo>
                      <a:cubicBezTo>
                        <a:pt x="10" y="34"/>
                        <a:pt x="9" y="33"/>
                        <a:pt x="8" y="32"/>
                      </a:cubicBezTo>
                      <a:cubicBezTo>
                        <a:pt x="8" y="31"/>
                        <a:pt x="9" y="31"/>
                        <a:pt x="9" y="31"/>
                      </a:cubicBezTo>
                      <a:cubicBezTo>
                        <a:pt x="9" y="31"/>
                        <a:pt x="10" y="31"/>
                        <a:pt x="10" y="31"/>
                      </a:cubicBezTo>
                      <a:cubicBezTo>
                        <a:pt x="11" y="32"/>
                        <a:pt x="11" y="33"/>
                        <a:pt x="12" y="34"/>
                      </a:cubicBezTo>
                      <a:cubicBezTo>
                        <a:pt x="12" y="34"/>
                        <a:pt x="12" y="34"/>
                        <a:pt x="12" y="34"/>
                      </a:cubicBezTo>
                      <a:cubicBezTo>
                        <a:pt x="12" y="34"/>
                        <a:pt x="13" y="35"/>
                        <a:pt x="13" y="35"/>
                      </a:cubicBezTo>
                      <a:cubicBezTo>
                        <a:pt x="12" y="35"/>
                        <a:pt x="12" y="35"/>
                        <a:pt x="12" y="34"/>
                      </a:cubicBezTo>
                      <a:close/>
                      <a:moveTo>
                        <a:pt x="15" y="33"/>
                      </a:moveTo>
                      <a:cubicBezTo>
                        <a:pt x="15" y="32"/>
                        <a:pt x="14" y="31"/>
                        <a:pt x="13" y="30"/>
                      </a:cubicBezTo>
                      <a:cubicBezTo>
                        <a:pt x="14" y="29"/>
                        <a:pt x="15" y="29"/>
                        <a:pt x="16" y="29"/>
                      </a:cubicBezTo>
                      <a:cubicBezTo>
                        <a:pt x="16" y="29"/>
                        <a:pt x="17" y="29"/>
                        <a:pt x="18" y="29"/>
                      </a:cubicBezTo>
                      <a:cubicBezTo>
                        <a:pt x="18" y="29"/>
                        <a:pt x="18" y="29"/>
                        <a:pt x="18" y="29"/>
                      </a:cubicBezTo>
                      <a:cubicBezTo>
                        <a:pt x="18" y="31"/>
                        <a:pt x="18" y="33"/>
                        <a:pt x="18" y="35"/>
                      </a:cubicBezTo>
                      <a:cubicBezTo>
                        <a:pt x="17" y="34"/>
                        <a:pt x="16" y="34"/>
                        <a:pt x="15" y="33"/>
                      </a:cubicBezTo>
                      <a:close/>
                      <a:moveTo>
                        <a:pt x="33" y="10"/>
                      </a:moveTo>
                      <a:cubicBezTo>
                        <a:pt x="34" y="11"/>
                        <a:pt x="35" y="12"/>
                        <a:pt x="36" y="14"/>
                      </a:cubicBezTo>
                      <a:cubicBezTo>
                        <a:pt x="36" y="15"/>
                        <a:pt x="36" y="16"/>
                        <a:pt x="37" y="18"/>
                      </a:cubicBezTo>
                      <a:cubicBezTo>
                        <a:pt x="36" y="18"/>
                        <a:pt x="35" y="18"/>
                        <a:pt x="35" y="18"/>
                      </a:cubicBezTo>
                      <a:cubicBezTo>
                        <a:pt x="35" y="18"/>
                        <a:pt x="35" y="18"/>
                        <a:pt x="35" y="18"/>
                      </a:cubicBezTo>
                      <a:cubicBezTo>
                        <a:pt x="34" y="18"/>
                        <a:pt x="33" y="18"/>
                        <a:pt x="32" y="18"/>
                      </a:cubicBezTo>
                      <a:cubicBezTo>
                        <a:pt x="32" y="16"/>
                        <a:pt x="32" y="15"/>
                        <a:pt x="32" y="14"/>
                      </a:cubicBezTo>
                      <a:cubicBezTo>
                        <a:pt x="31" y="13"/>
                        <a:pt x="31" y="12"/>
                        <a:pt x="31" y="11"/>
                      </a:cubicBezTo>
                      <a:cubicBezTo>
                        <a:pt x="31" y="11"/>
                        <a:pt x="32" y="11"/>
                        <a:pt x="32" y="11"/>
                      </a:cubicBezTo>
                      <a:cubicBezTo>
                        <a:pt x="32" y="10"/>
                        <a:pt x="33" y="10"/>
                        <a:pt x="33" y="10"/>
                      </a:cubicBezTo>
                      <a:close/>
                      <a:moveTo>
                        <a:pt x="28" y="5"/>
                      </a:moveTo>
                      <a:cubicBezTo>
                        <a:pt x="29" y="6"/>
                        <a:pt x="30" y="6"/>
                        <a:pt x="31" y="7"/>
                      </a:cubicBezTo>
                      <a:cubicBezTo>
                        <a:pt x="31" y="7"/>
                        <a:pt x="31" y="8"/>
                        <a:pt x="30" y="8"/>
                      </a:cubicBezTo>
                      <a:cubicBezTo>
                        <a:pt x="30" y="8"/>
                        <a:pt x="30" y="8"/>
                        <a:pt x="29" y="8"/>
                      </a:cubicBezTo>
                      <a:cubicBezTo>
                        <a:pt x="29" y="7"/>
                        <a:pt x="28" y="6"/>
                        <a:pt x="27" y="5"/>
                      </a:cubicBezTo>
                      <a:cubicBezTo>
                        <a:pt x="27" y="5"/>
                        <a:pt x="27" y="5"/>
                        <a:pt x="27" y="4"/>
                      </a:cubicBezTo>
                      <a:cubicBezTo>
                        <a:pt x="27" y="5"/>
                        <a:pt x="28" y="5"/>
                        <a:pt x="28" y="5"/>
                      </a:cubicBezTo>
                      <a:close/>
                      <a:moveTo>
                        <a:pt x="21" y="7"/>
                      </a:moveTo>
                      <a:cubicBezTo>
                        <a:pt x="21" y="6"/>
                        <a:pt x="21" y="5"/>
                        <a:pt x="21" y="4"/>
                      </a:cubicBezTo>
                      <a:cubicBezTo>
                        <a:pt x="22" y="5"/>
                        <a:pt x="23" y="5"/>
                        <a:pt x="24" y="6"/>
                      </a:cubicBezTo>
                      <a:cubicBezTo>
                        <a:pt x="25" y="7"/>
                        <a:pt x="25" y="8"/>
                        <a:pt x="26" y="9"/>
                      </a:cubicBezTo>
                      <a:cubicBezTo>
                        <a:pt x="25" y="9"/>
                        <a:pt x="25" y="10"/>
                        <a:pt x="24" y="10"/>
                      </a:cubicBezTo>
                      <a:cubicBezTo>
                        <a:pt x="23" y="10"/>
                        <a:pt x="22" y="10"/>
                        <a:pt x="21" y="10"/>
                      </a:cubicBezTo>
                      <a:cubicBezTo>
                        <a:pt x="21" y="9"/>
                        <a:pt x="21" y="8"/>
                        <a:pt x="21" y="7"/>
                      </a:cubicBezTo>
                      <a:close/>
                      <a:moveTo>
                        <a:pt x="21" y="15"/>
                      </a:moveTo>
                      <a:cubicBezTo>
                        <a:pt x="21" y="13"/>
                        <a:pt x="21" y="13"/>
                        <a:pt x="21" y="13"/>
                      </a:cubicBezTo>
                      <a:cubicBezTo>
                        <a:pt x="23" y="13"/>
                        <a:pt x="26" y="13"/>
                        <a:pt x="28" y="12"/>
                      </a:cubicBezTo>
                      <a:cubicBezTo>
                        <a:pt x="28" y="13"/>
                        <a:pt x="28" y="14"/>
                        <a:pt x="28" y="15"/>
                      </a:cubicBezTo>
                      <a:cubicBezTo>
                        <a:pt x="29" y="15"/>
                        <a:pt x="29" y="15"/>
                        <a:pt x="29" y="15"/>
                      </a:cubicBezTo>
                      <a:cubicBezTo>
                        <a:pt x="28" y="15"/>
                        <a:pt x="28" y="15"/>
                        <a:pt x="28" y="15"/>
                      </a:cubicBezTo>
                      <a:cubicBezTo>
                        <a:pt x="28" y="15"/>
                        <a:pt x="28" y="15"/>
                        <a:pt x="28" y="15"/>
                      </a:cubicBezTo>
                      <a:cubicBezTo>
                        <a:pt x="28" y="15"/>
                        <a:pt x="28" y="15"/>
                        <a:pt x="28" y="15"/>
                      </a:cubicBezTo>
                      <a:cubicBezTo>
                        <a:pt x="28" y="15"/>
                        <a:pt x="28" y="15"/>
                        <a:pt x="28" y="15"/>
                      </a:cubicBezTo>
                      <a:cubicBezTo>
                        <a:pt x="29" y="16"/>
                        <a:pt x="29" y="17"/>
                        <a:pt x="29" y="17"/>
                      </a:cubicBezTo>
                      <a:cubicBezTo>
                        <a:pt x="28" y="17"/>
                        <a:pt x="26" y="17"/>
                        <a:pt x="25" y="17"/>
                      </a:cubicBezTo>
                      <a:cubicBezTo>
                        <a:pt x="24" y="17"/>
                        <a:pt x="23" y="17"/>
                        <a:pt x="21" y="17"/>
                      </a:cubicBezTo>
                      <a:lnTo>
                        <a:pt x="21" y="15"/>
                      </a:lnTo>
                      <a:close/>
                      <a:moveTo>
                        <a:pt x="21" y="23"/>
                      </a:moveTo>
                      <a:cubicBezTo>
                        <a:pt x="21" y="21"/>
                        <a:pt x="21" y="21"/>
                        <a:pt x="21" y="21"/>
                      </a:cubicBezTo>
                      <a:cubicBezTo>
                        <a:pt x="23" y="21"/>
                        <a:pt x="24" y="21"/>
                        <a:pt x="25" y="21"/>
                      </a:cubicBezTo>
                      <a:cubicBezTo>
                        <a:pt x="27" y="21"/>
                        <a:pt x="28" y="21"/>
                        <a:pt x="29" y="21"/>
                      </a:cubicBezTo>
                      <a:cubicBezTo>
                        <a:pt x="29" y="22"/>
                        <a:pt x="29" y="23"/>
                        <a:pt x="29" y="24"/>
                      </a:cubicBezTo>
                      <a:cubicBezTo>
                        <a:pt x="29" y="25"/>
                        <a:pt x="28" y="26"/>
                        <a:pt x="28" y="26"/>
                      </a:cubicBezTo>
                      <a:cubicBezTo>
                        <a:pt x="27" y="26"/>
                        <a:pt x="26" y="26"/>
                        <a:pt x="25" y="26"/>
                      </a:cubicBezTo>
                      <a:cubicBezTo>
                        <a:pt x="24" y="25"/>
                        <a:pt x="23" y="25"/>
                        <a:pt x="21" y="25"/>
                      </a:cubicBezTo>
                      <a:lnTo>
                        <a:pt x="21" y="23"/>
                      </a:lnTo>
                      <a:close/>
                      <a:moveTo>
                        <a:pt x="24" y="33"/>
                      </a:moveTo>
                      <a:cubicBezTo>
                        <a:pt x="24" y="34"/>
                        <a:pt x="23" y="34"/>
                        <a:pt x="22" y="35"/>
                      </a:cubicBezTo>
                      <a:cubicBezTo>
                        <a:pt x="22" y="33"/>
                        <a:pt x="22" y="31"/>
                        <a:pt x="21" y="29"/>
                      </a:cubicBezTo>
                      <a:cubicBezTo>
                        <a:pt x="22" y="29"/>
                        <a:pt x="23" y="29"/>
                        <a:pt x="24" y="29"/>
                      </a:cubicBezTo>
                      <a:cubicBezTo>
                        <a:pt x="25" y="29"/>
                        <a:pt x="26" y="29"/>
                        <a:pt x="27" y="30"/>
                      </a:cubicBezTo>
                      <a:cubicBezTo>
                        <a:pt x="26" y="31"/>
                        <a:pt x="25" y="32"/>
                        <a:pt x="24" y="33"/>
                      </a:cubicBezTo>
                      <a:close/>
                      <a:moveTo>
                        <a:pt x="32" y="32"/>
                      </a:moveTo>
                      <a:cubicBezTo>
                        <a:pt x="31" y="33"/>
                        <a:pt x="29" y="34"/>
                        <a:pt x="28" y="34"/>
                      </a:cubicBezTo>
                      <a:cubicBezTo>
                        <a:pt x="28" y="35"/>
                        <a:pt x="27" y="35"/>
                        <a:pt x="27" y="35"/>
                      </a:cubicBezTo>
                      <a:cubicBezTo>
                        <a:pt x="27" y="35"/>
                        <a:pt x="27" y="34"/>
                        <a:pt x="28" y="34"/>
                      </a:cubicBezTo>
                      <a:cubicBezTo>
                        <a:pt x="29" y="33"/>
                        <a:pt x="29" y="32"/>
                        <a:pt x="30" y="31"/>
                      </a:cubicBezTo>
                      <a:cubicBezTo>
                        <a:pt x="30" y="31"/>
                        <a:pt x="31" y="31"/>
                        <a:pt x="31" y="31"/>
                      </a:cubicBezTo>
                      <a:cubicBezTo>
                        <a:pt x="31" y="31"/>
                        <a:pt x="31" y="31"/>
                        <a:pt x="32" y="32"/>
                      </a:cubicBezTo>
                      <a:close/>
                      <a:moveTo>
                        <a:pt x="36" y="25"/>
                      </a:moveTo>
                      <a:cubicBezTo>
                        <a:pt x="36" y="25"/>
                        <a:pt x="36" y="25"/>
                        <a:pt x="36" y="25"/>
                      </a:cubicBezTo>
                      <a:cubicBezTo>
                        <a:pt x="36" y="25"/>
                        <a:pt x="36" y="25"/>
                        <a:pt x="36" y="25"/>
                      </a:cubicBezTo>
                      <a:cubicBezTo>
                        <a:pt x="35" y="27"/>
                        <a:pt x="35" y="28"/>
                        <a:pt x="34" y="29"/>
                      </a:cubicBezTo>
                      <a:cubicBezTo>
                        <a:pt x="33" y="29"/>
                        <a:pt x="33" y="28"/>
                        <a:pt x="33" y="28"/>
                      </a:cubicBezTo>
                      <a:cubicBezTo>
                        <a:pt x="32" y="28"/>
                        <a:pt x="32" y="28"/>
                        <a:pt x="31" y="28"/>
                      </a:cubicBezTo>
                      <a:cubicBezTo>
                        <a:pt x="32" y="27"/>
                        <a:pt x="32" y="25"/>
                        <a:pt x="32" y="24"/>
                      </a:cubicBezTo>
                      <a:cubicBezTo>
                        <a:pt x="32" y="23"/>
                        <a:pt x="32" y="22"/>
                        <a:pt x="32" y="21"/>
                      </a:cubicBezTo>
                      <a:cubicBezTo>
                        <a:pt x="33" y="21"/>
                        <a:pt x="34" y="21"/>
                        <a:pt x="34" y="21"/>
                      </a:cubicBezTo>
                      <a:cubicBezTo>
                        <a:pt x="35" y="21"/>
                        <a:pt x="36" y="21"/>
                        <a:pt x="37" y="21"/>
                      </a:cubicBezTo>
                      <a:cubicBezTo>
                        <a:pt x="36" y="23"/>
                        <a:pt x="36" y="24"/>
                        <a:pt x="36" y="25"/>
                      </a:cubicBezTo>
                      <a:close/>
                    </a:path>
                  </a:pathLst>
                </a:custGeom>
                <a:solidFill>
                  <a:schemeClr val="bg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0" name="ísḷîḓê"/>
                <p:cNvSpPr/>
                <p:nvPr/>
              </p:nvSpPr>
              <p:spPr bwMode="auto">
                <a:xfrm>
                  <a:off x="4424411" y="404089"/>
                  <a:ext cx="441169" cy="397537"/>
                </a:xfrm>
                <a:custGeom>
                  <a:avLst/>
                  <a:gdLst/>
                  <a:ahLst/>
                  <a:cxnLst>
                    <a:cxn ang="0">
                      <a:pos x="66" y="8"/>
                    </a:cxn>
                    <a:cxn ang="0">
                      <a:pos x="39" y="0"/>
                    </a:cxn>
                    <a:cxn ang="0">
                      <a:pos x="12" y="8"/>
                    </a:cxn>
                    <a:cxn ang="0">
                      <a:pos x="0" y="29"/>
                    </a:cxn>
                    <a:cxn ang="0">
                      <a:pos x="2" y="38"/>
                    </a:cxn>
                    <a:cxn ang="0">
                      <a:pos x="7" y="46"/>
                    </a:cxn>
                    <a:cxn ang="0">
                      <a:pos x="4" y="66"/>
                    </a:cxn>
                    <a:cxn ang="0">
                      <a:pos x="4" y="67"/>
                    </a:cxn>
                    <a:cxn ang="0">
                      <a:pos x="8" y="68"/>
                    </a:cxn>
                    <a:cxn ang="0">
                      <a:pos x="6" y="66"/>
                    </a:cxn>
                    <a:cxn ang="0">
                      <a:pos x="8" y="68"/>
                    </a:cxn>
                    <a:cxn ang="0">
                      <a:pos x="25" y="56"/>
                    </a:cxn>
                    <a:cxn ang="0">
                      <a:pos x="31" y="57"/>
                    </a:cxn>
                    <a:cxn ang="0">
                      <a:pos x="39" y="58"/>
                    </a:cxn>
                    <a:cxn ang="0">
                      <a:pos x="66" y="50"/>
                    </a:cxn>
                    <a:cxn ang="0">
                      <a:pos x="77" y="29"/>
                    </a:cxn>
                    <a:cxn ang="0">
                      <a:pos x="66" y="8"/>
                    </a:cxn>
                    <a:cxn ang="0">
                      <a:pos x="63" y="46"/>
                    </a:cxn>
                    <a:cxn ang="0">
                      <a:pos x="39" y="53"/>
                    </a:cxn>
                    <a:cxn ang="0">
                      <a:pos x="32" y="53"/>
                    </a:cxn>
                    <a:cxn ang="0">
                      <a:pos x="25" y="51"/>
                    </a:cxn>
                    <a:cxn ang="0">
                      <a:pos x="23" y="52"/>
                    </a:cxn>
                    <a:cxn ang="0">
                      <a:pos x="9" y="61"/>
                    </a:cxn>
                    <a:cxn ang="0">
                      <a:pos x="12" y="45"/>
                    </a:cxn>
                    <a:cxn ang="0">
                      <a:pos x="11" y="43"/>
                    </a:cxn>
                    <a:cxn ang="0">
                      <a:pos x="6" y="36"/>
                    </a:cxn>
                    <a:cxn ang="0">
                      <a:pos x="5" y="29"/>
                    </a:cxn>
                    <a:cxn ang="0">
                      <a:pos x="14" y="12"/>
                    </a:cxn>
                    <a:cxn ang="0">
                      <a:pos x="39" y="4"/>
                    </a:cxn>
                    <a:cxn ang="0">
                      <a:pos x="63" y="12"/>
                    </a:cxn>
                    <a:cxn ang="0">
                      <a:pos x="73" y="29"/>
                    </a:cxn>
                    <a:cxn ang="0">
                      <a:pos x="63" y="46"/>
                    </a:cxn>
                  </a:cxnLst>
                  <a:rect l="0" t="0" r="r" b="b"/>
                  <a:pathLst>
                    <a:path w="77" h="69">
                      <a:moveTo>
                        <a:pt x="66" y="8"/>
                      </a:moveTo>
                      <a:cubicBezTo>
                        <a:pt x="59" y="3"/>
                        <a:pt x="49" y="0"/>
                        <a:pt x="39" y="0"/>
                      </a:cubicBezTo>
                      <a:cubicBezTo>
                        <a:pt x="28" y="0"/>
                        <a:pt x="18" y="3"/>
                        <a:pt x="12" y="8"/>
                      </a:cubicBezTo>
                      <a:cubicBezTo>
                        <a:pt x="4" y="13"/>
                        <a:pt x="0" y="21"/>
                        <a:pt x="0" y="29"/>
                      </a:cubicBezTo>
                      <a:cubicBezTo>
                        <a:pt x="0" y="32"/>
                        <a:pt x="1" y="35"/>
                        <a:pt x="2" y="38"/>
                      </a:cubicBezTo>
                      <a:cubicBezTo>
                        <a:pt x="3" y="41"/>
                        <a:pt x="5" y="43"/>
                        <a:pt x="7" y="46"/>
                      </a:cubicBezTo>
                      <a:cubicBezTo>
                        <a:pt x="4" y="66"/>
                        <a:pt x="4" y="66"/>
                        <a:pt x="4" y="66"/>
                      </a:cubicBezTo>
                      <a:cubicBezTo>
                        <a:pt x="4" y="66"/>
                        <a:pt x="4" y="67"/>
                        <a:pt x="4" y="67"/>
                      </a:cubicBezTo>
                      <a:cubicBezTo>
                        <a:pt x="5" y="69"/>
                        <a:pt x="6" y="69"/>
                        <a:pt x="8" y="68"/>
                      </a:cubicBezTo>
                      <a:cubicBezTo>
                        <a:pt x="6" y="66"/>
                        <a:pt x="6" y="66"/>
                        <a:pt x="6" y="66"/>
                      </a:cubicBezTo>
                      <a:cubicBezTo>
                        <a:pt x="8" y="68"/>
                        <a:pt x="8" y="68"/>
                        <a:pt x="8" y="68"/>
                      </a:cubicBezTo>
                      <a:cubicBezTo>
                        <a:pt x="25" y="56"/>
                        <a:pt x="25" y="56"/>
                        <a:pt x="25" y="56"/>
                      </a:cubicBezTo>
                      <a:cubicBezTo>
                        <a:pt x="27" y="57"/>
                        <a:pt x="29" y="57"/>
                        <a:pt x="31" y="57"/>
                      </a:cubicBezTo>
                      <a:cubicBezTo>
                        <a:pt x="33" y="58"/>
                        <a:pt x="36" y="58"/>
                        <a:pt x="39" y="58"/>
                      </a:cubicBezTo>
                      <a:cubicBezTo>
                        <a:pt x="49" y="58"/>
                        <a:pt x="59" y="55"/>
                        <a:pt x="66" y="50"/>
                      </a:cubicBezTo>
                      <a:cubicBezTo>
                        <a:pt x="73" y="44"/>
                        <a:pt x="77" y="37"/>
                        <a:pt x="77" y="29"/>
                      </a:cubicBezTo>
                      <a:cubicBezTo>
                        <a:pt x="77" y="21"/>
                        <a:pt x="73" y="13"/>
                        <a:pt x="66" y="8"/>
                      </a:cubicBezTo>
                      <a:close/>
                      <a:moveTo>
                        <a:pt x="63" y="46"/>
                      </a:moveTo>
                      <a:cubicBezTo>
                        <a:pt x="57" y="51"/>
                        <a:pt x="48" y="53"/>
                        <a:pt x="39" y="53"/>
                      </a:cubicBezTo>
                      <a:cubicBezTo>
                        <a:pt x="36" y="53"/>
                        <a:pt x="34" y="53"/>
                        <a:pt x="32" y="53"/>
                      </a:cubicBezTo>
                      <a:cubicBezTo>
                        <a:pt x="29" y="53"/>
                        <a:pt x="27" y="52"/>
                        <a:pt x="25" y="51"/>
                      </a:cubicBezTo>
                      <a:cubicBezTo>
                        <a:pt x="24" y="51"/>
                        <a:pt x="24" y="51"/>
                        <a:pt x="23" y="52"/>
                      </a:cubicBezTo>
                      <a:cubicBezTo>
                        <a:pt x="9" y="61"/>
                        <a:pt x="9" y="61"/>
                        <a:pt x="9" y="61"/>
                      </a:cubicBezTo>
                      <a:cubicBezTo>
                        <a:pt x="12" y="45"/>
                        <a:pt x="12" y="45"/>
                        <a:pt x="12" y="45"/>
                      </a:cubicBezTo>
                      <a:cubicBezTo>
                        <a:pt x="12" y="45"/>
                        <a:pt x="12" y="44"/>
                        <a:pt x="11" y="43"/>
                      </a:cubicBezTo>
                      <a:cubicBezTo>
                        <a:pt x="9" y="41"/>
                        <a:pt x="7" y="39"/>
                        <a:pt x="6" y="36"/>
                      </a:cubicBezTo>
                      <a:cubicBezTo>
                        <a:pt x="5" y="34"/>
                        <a:pt x="5" y="32"/>
                        <a:pt x="5" y="29"/>
                      </a:cubicBezTo>
                      <a:cubicBezTo>
                        <a:pt x="5" y="22"/>
                        <a:pt x="8" y="16"/>
                        <a:pt x="14" y="12"/>
                      </a:cubicBezTo>
                      <a:cubicBezTo>
                        <a:pt x="20" y="7"/>
                        <a:pt x="29" y="4"/>
                        <a:pt x="39" y="4"/>
                      </a:cubicBezTo>
                      <a:cubicBezTo>
                        <a:pt x="48" y="4"/>
                        <a:pt x="57" y="7"/>
                        <a:pt x="63" y="12"/>
                      </a:cubicBezTo>
                      <a:cubicBezTo>
                        <a:pt x="69" y="16"/>
                        <a:pt x="73" y="22"/>
                        <a:pt x="73" y="29"/>
                      </a:cubicBezTo>
                      <a:cubicBezTo>
                        <a:pt x="73" y="36"/>
                        <a:pt x="69" y="42"/>
                        <a:pt x="63" y="46"/>
                      </a:cubicBezTo>
                      <a:close/>
                    </a:path>
                  </a:pathLst>
                </a:custGeom>
                <a:solidFill>
                  <a:schemeClr val="bg1"/>
                </a:solidFill>
                <a:ln w="9525">
                  <a:noFill/>
                  <a:round/>
                  <a:headEnd/>
                  <a:tailEnd/>
                </a:ln>
              </p:spPr>
              <p:txBody>
                <a:bodyPr anchor="ctr"/>
                <a:lstStyle/>
                <a:p>
                  <a:pPr algn="ctr"/>
                  <a:endParaRPr>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3750642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7DBA8A-2BC3-8C44-87F7-3C2F85D8A178}"/>
              </a:ext>
            </a:extLst>
          </p:cNvPr>
          <p:cNvSpPr>
            <a:spLocks noGrp="1"/>
          </p:cNvSpPr>
          <p:nvPr>
            <p:ph type="title"/>
          </p:nvPr>
        </p:nvSpPr>
        <p:spPr/>
        <p:txBody>
          <a:bodyPr/>
          <a:lstStyle/>
          <a:p>
            <a:r>
              <a:rPr kumimoji="1" lang="en-US" altLang="zh-CN" dirty="0"/>
              <a:t>	</a:t>
            </a:r>
            <a:r>
              <a:rPr kumimoji="1" lang="zh-CN" altLang="en-US" dirty="0"/>
              <a:t>先来看个小例子</a:t>
            </a:r>
          </a:p>
        </p:txBody>
      </p:sp>
      <p:pic>
        <p:nvPicPr>
          <p:cNvPr id="5" name="图片 4">
            <a:extLst>
              <a:ext uri="{FF2B5EF4-FFF2-40B4-BE49-F238E27FC236}">
                <a16:creationId xmlns:a16="http://schemas.microsoft.com/office/drawing/2014/main" id="{491AE713-FE3F-2B4F-B374-3A9C52DE98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53750"/>
            <a:ext cx="9144000" cy="3036000"/>
          </a:xfrm>
          <a:prstGeom prst="rect">
            <a:avLst/>
          </a:prstGeom>
        </p:spPr>
      </p:pic>
      <p:pic>
        <p:nvPicPr>
          <p:cNvPr id="7" name="图片 6">
            <a:extLst>
              <a:ext uri="{FF2B5EF4-FFF2-40B4-BE49-F238E27FC236}">
                <a16:creationId xmlns:a16="http://schemas.microsoft.com/office/drawing/2014/main" id="{E0B47EAC-4031-D547-9242-DB373C35A4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3750"/>
            <a:ext cx="9144000" cy="3036000"/>
          </a:xfrm>
          <a:prstGeom prst="rect">
            <a:avLst/>
          </a:prstGeom>
        </p:spPr>
      </p:pic>
      <p:pic>
        <p:nvPicPr>
          <p:cNvPr id="9" name="图片 8">
            <a:extLst>
              <a:ext uri="{FF2B5EF4-FFF2-40B4-BE49-F238E27FC236}">
                <a16:creationId xmlns:a16="http://schemas.microsoft.com/office/drawing/2014/main" id="{6DBCC2A0-20B7-D146-8C1B-9CCC6DC005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053750"/>
            <a:ext cx="9144000" cy="3036000"/>
          </a:xfrm>
          <a:prstGeom prst="rect">
            <a:avLst/>
          </a:prstGeom>
        </p:spPr>
      </p:pic>
      <p:pic>
        <p:nvPicPr>
          <p:cNvPr id="11" name="图片 10">
            <a:extLst>
              <a:ext uri="{FF2B5EF4-FFF2-40B4-BE49-F238E27FC236}">
                <a16:creationId xmlns:a16="http://schemas.microsoft.com/office/drawing/2014/main" id="{AA2B8FAE-076D-054E-AE8C-7C3EBDBA9C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053750"/>
            <a:ext cx="9144000" cy="3036000"/>
          </a:xfrm>
          <a:prstGeom prst="rect">
            <a:avLst/>
          </a:prstGeom>
        </p:spPr>
      </p:pic>
    </p:spTree>
    <p:extLst>
      <p:ext uri="{BB962C8B-B14F-4D97-AF65-F5344CB8AC3E}">
        <p14:creationId xmlns:p14="http://schemas.microsoft.com/office/powerpoint/2010/main" val="161362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99B022-B4B8-DD4F-8097-C34CC3F0656C}"/>
              </a:ext>
            </a:extLst>
          </p:cNvPr>
          <p:cNvSpPr>
            <a:spLocks noGrp="1"/>
          </p:cNvSpPr>
          <p:nvPr>
            <p:ph type="title"/>
          </p:nvPr>
        </p:nvSpPr>
        <p:spPr/>
        <p:txBody>
          <a:bodyPr/>
          <a:lstStyle/>
          <a:p>
            <a:r>
              <a:rPr kumimoji="1" lang="en-US" altLang="zh-CN" dirty="0"/>
              <a:t>	Prototype</a:t>
            </a:r>
            <a:r>
              <a:rPr kumimoji="1" lang="zh-CN" altLang="en-US" dirty="0"/>
              <a:t>与</a:t>
            </a:r>
            <a:r>
              <a:rPr kumimoji="1" lang="en-US" altLang="zh-CN" dirty="0"/>
              <a:t>__proto__</a:t>
            </a:r>
            <a:r>
              <a:rPr kumimoji="1" lang="zh-CN" altLang="en-US" dirty="0"/>
              <a:t>的迷惑</a:t>
            </a:r>
          </a:p>
        </p:txBody>
      </p:sp>
      <p:sp>
        <p:nvSpPr>
          <p:cNvPr id="6" name="文本框 5">
            <a:extLst>
              <a:ext uri="{FF2B5EF4-FFF2-40B4-BE49-F238E27FC236}">
                <a16:creationId xmlns:a16="http://schemas.microsoft.com/office/drawing/2014/main" id="{28932C74-2015-F74A-AA90-6FE72274E4DD}"/>
              </a:ext>
            </a:extLst>
          </p:cNvPr>
          <p:cNvSpPr txBox="1"/>
          <p:nvPr/>
        </p:nvSpPr>
        <p:spPr>
          <a:xfrm>
            <a:off x="1115616" y="1059582"/>
            <a:ext cx="6912768" cy="923330"/>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普通对象： </a:t>
            </a:r>
            <a:r>
              <a:rPr lang="en-US" altLang="zh-CN" dirty="0">
                <a:solidFill>
                  <a:schemeClr val="accent4"/>
                </a:solidFill>
                <a:latin typeface="微软雅黑" panose="020B0503020204020204" pitchFamily="34" charset="-122"/>
                <a:ea typeface="微软雅黑" panose="020B0503020204020204" pitchFamily="34" charset="-122"/>
              </a:rPr>
              <a:t>__proto__</a:t>
            </a:r>
            <a:r>
              <a:rPr lang="zh-CN" altLang="en-US" dirty="0">
                <a:solidFill>
                  <a:schemeClr val="accent4"/>
                </a:solidFill>
                <a:latin typeface="微软雅黑" panose="020B0503020204020204" pitchFamily="34" charset="-122"/>
                <a:ea typeface="微软雅黑" panose="020B0503020204020204" pitchFamily="34" charset="-122"/>
              </a:rPr>
              <a:t>即</a:t>
            </a:r>
            <a:r>
              <a:rPr lang="en-US" altLang="zh-CN" dirty="0">
                <a:solidFill>
                  <a:schemeClr val="accent4"/>
                </a:solidFill>
                <a:latin typeface="微软雅黑" panose="020B0503020204020204" pitchFamily="34" charset="-122"/>
                <a:ea typeface="微软雅黑" panose="020B0503020204020204" pitchFamily="34" charset="-122"/>
              </a:rPr>
              <a:t>[[prototype]]</a:t>
            </a:r>
            <a:r>
              <a:rPr lang="zh-CN" altLang="en-US" dirty="0">
                <a:solidFill>
                  <a:schemeClr val="accent4"/>
                </a:solidFill>
                <a:latin typeface="微软雅黑" panose="020B0503020204020204" pitchFamily="34" charset="-122"/>
                <a:ea typeface="微软雅黑" panose="020B0503020204020204" pitchFamily="34" charset="-122"/>
              </a:rPr>
              <a:t> 指向其构造函数的原型对象</a:t>
            </a:r>
          </a:p>
          <a:p>
            <a:r>
              <a:rPr lang="zh-CN" altLang="en-US" dirty="0">
                <a:solidFill>
                  <a:schemeClr val="accent4"/>
                </a:solidFill>
                <a:latin typeface="微软雅黑" panose="020B0503020204020204" pitchFamily="34" charset="-122"/>
                <a:ea typeface="微软雅黑" panose="020B0503020204020204" pitchFamily="34" charset="-122"/>
              </a:rPr>
              <a:t>函数对象： 包含</a:t>
            </a:r>
            <a:r>
              <a:rPr lang="en-US" altLang="zh-CN" dirty="0">
                <a:solidFill>
                  <a:schemeClr val="accent4"/>
                </a:solidFill>
                <a:latin typeface="微软雅黑" panose="020B0503020204020204" pitchFamily="34" charset="-122"/>
                <a:ea typeface="微软雅黑" panose="020B0503020204020204" pitchFamily="34" charset="-122"/>
              </a:rPr>
              <a:t>prototype</a:t>
            </a:r>
            <a:r>
              <a:rPr lang="zh-CN" altLang="en-US" dirty="0">
                <a:solidFill>
                  <a:schemeClr val="accent4"/>
                </a:solidFill>
                <a:latin typeface="微软雅黑" panose="020B0503020204020204" pitchFamily="34" charset="-122"/>
                <a:ea typeface="微软雅黑" panose="020B0503020204020204" pitchFamily="34" charset="-122"/>
              </a:rPr>
              <a:t>属性，指向其原型对象</a:t>
            </a:r>
          </a:p>
          <a:p>
            <a:endParaRPr lang="zh-CN" altLang="en-US" dirty="0">
              <a:solidFill>
                <a:schemeClr val="accent4"/>
              </a:solidFill>
            </a:endParaRPr>
          </a:p>
        </p:txBody>
      </p:sp>
      <p:pic>
        <p:nvPicPr>
          <p:cNvPr id="8" name="图片 7">
            <a:extLst>
              <a:ext uri="{FF2B5EF4-FFF2-40B4-BE49-F238E27FC236}">
                <a16:creationId xmlns:a16="http://schemas.microsoft.com/office/drawing/2014/main" id="{6E6445FF-34CC-2244-8774-B80E66EADD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560" y="-380578"/>
            <a:ext cx="6369954" cy="5143500"/>
          </a:xfrm>
          <a:prstGeom prst="rect">
            <a:avLst/>
          </a:prstGeom>
        </p:spPr>
      </p:pic>
    </p:spTree>
    <p:extLst>
      <p:ext uri="{BB962C8B-B14F-4D97-AF65-F5344CB8AC3E}">
        <p14:creationId xmlns:p14="http://schemas.microsoft.com/office/powerpoint/2010/main" val="160344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537F9-E869-794D-BE40-CB22C2A5F37B}"/>
              </a:ext>
            </a:extLst>
          </p:cNvPr>
          <p:cNvSpPr>
            <a:spLocks noGrp="1"/>
          </p:cNvSpPr>
          <p:nvPr>
            <p:ph type="title"/>
          </p:nvPr>
        </p:nvSpPr>
        <p:spPr/>
        <p:txBody>
          <a:bodyPr/>
          <a:lstStyle/>
          <a:p>
            <a:r>
              <a:rPr kumimoji="1" lang="en-US" altLang="zh-CN" dirty="0"/>
              <a:t>	</a:t>
            </a:r>
            <a:r>
              <a:rPr kumimoji="1" lang="zh-CN" altLang="en-US" dirty="0"/>
              <a:t>经典图例</a:t>
            </a:r>
          </a:p>
        </p:txBody>
      </p:sp>
      <p:pic>
        <p:nvPicPr>
          <p:cNvPr id="4" name="内容占位符 3">
            <a:extLst>
              <a:ext uri="{FF2B5EF4-FFF2-40B4-BE49-F238E27FC236}">
                <a16:creationId xmlns:a16="http://schemas.microsoft.com/office/drawing/2014/main" id="{C0B83365-8D41-684C-9AF4-8BA2804CF81A}"/>
              </a:ext>
            </a:extLst>
          </p:cNvPr>
          <p:cNvPicPr>
            <a:picLocks noGrp="1" noChangeAspect="1"/>
          </p:cNvPicPr>
          <p:nvPr>
            <p:ph idx="1"/>
          </p:nvPr>
        </p:nvPicPr>
        <p:blipFill>
          <a:blip r:embed="rId3"/>
          <a:stretch>
            <a:fillRect/>
          </a:stretch>
        </p:blipFill>
        <p:spPr>
          <a:xfrm>
            <a:off x="250825" y="894640"/>
            <a:ext cx="8642350" cy="3570121"/>
          </a:xfrm>
          <a:prstGeom prst="rect">
            <a:avLst/>
          </a:prstGeom>
        </p:spPr>
      </p:pic>
    </p:spTree>
    <p:extLst>
      <p:ext uri="{BB962C8B-B14F-4D97-AF65-F5344CB8AC3E}">
        <p14:creationId xmlns:p14="http://schemas.microsoft.com/office/powerpoint/2010/main" val="2170830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A6707-4AA1-E84C-8B90-05D0131ECBBF}"/>
              </a:ext>
            </a:extLst>
          </p:cNvPr>
          <p:cNvSpPr>
            <a:spLocks noGrp="1"/>
          </p:cNvSpPr>
          <p:nvPr>
            <p:ph type="title"/>
          </p:nvPr>
        </p:nvSpPr>
        <p:spPr/>
        <p:txBody>
          <a:bodyPr/>
          <a:lstStyle/>
          <a:p>
            <a:r>
              <a:rPr kumimoji="1" lang="en-US" altLang="zh-CN" dirty="0"/>
              <a:t>	</a:t>
            </a:r>
            <a:r>
              <a:rPr kumimoji="1" lang="zh-CN" altLang="en-US" dirty="0"/>
              <a:t>丢掉构造函数，</a:t>
            </a:r>
            <a:r>
              <a:rPr kumimoji="1" lang="en-US" altLang="zh-CN" dirty="0"/>
              <a:t>new</a:t>
            </a:r>
            <a:endParaRPr kumimoji="1" lang="zh-CN" altLang="en-US" dirty="0"/>
          </a:p>
        </p:txBody>
      </p:sp>
      <p:pic>
        <p:nvPicPr>
          <p:cNvPr id="5" name="内容占位符 4">
            <a:extLst>
              <a:ext uri="{FF2B5EF4-FFF2-40B4-BE49-F238E27FC236}">
                <a16:creationId xmlns:a16="http://schemas.microsoft.com/office/drawing/2014/main" id="{9B22DB7E-D460-7E4F-A102-8B8A3BCD1BA3}"/>
              </a:ext>
            </a:extLst>
          </p:cNvPr>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39552" y="555526"/>
            <a:ext cx="7656292" cy="4752528"/>
          </a:xfrm>
        </p:spPr>
      </p:pic>
    </p:spTree>
    <p:extLst>
      <p:ext uri="{BB962C8B-B14F-4D97-AF65-F5344CB8AC3E}">
        <p14:creationId xmlns:p14="http://schemas.microsoft.com/office/powerpoint/2010/main" val="2268116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深入原型链</a:t>
            </a:r>
          </a:p>
        </p:txBody>
      </p:sp>
      <p:sp>
        <p:nvSpPr>
          <p:cNvPr id="4" name="圆角矩形 3"/>
          <p:cNvSpPr/>
          <p:nvPr/>
        </p:nvSpPr>
        <p:spPr>
          <a:xfrm>
            <a:off x="1043608" y="3363838"/>
            <a:ext cx="648072"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var</a:t>
            </a:r>
            <a:r>
              <a:rPr lang="en-US" altLang="zh-CN" sz="1000" dirty="0">
                <a:latin typeface="微软雅黑" panose="020B0503020204020204" pitchFamily="34" charset="-122"/>
                <a:ea typeface="微软雅黑" panose="020B0503020204020204" pitchFamily="34" charset="-122"/>
              </a:rPr>
              <a:t> </a:t>
            </a:r>
            <a:r>
              <a:rPr lang="en-US" altLang="zh-CN" sz="1000" dirty="0" err="1">
                <a:latin typeface="微软雅黑" panose="020B0503020204020204" pitchFamily="34" charset="-122"/>
                <a:ea typeface="微软雅黑" panose="020B0503020204020204" pitchFamily="34" charset="-122"/>
              </a:rPr>
              <a:t>obj</a:t>
            </a:r>
            <a:endParaRPr lang="zh-CN" altLang="en-US" sz="1000" dirty="0">
              <a:latin typeface="微软雅黑" panose="020B0503020204020204" pitchFamily="34" charset="-122"/>
              <a:ea typeface="微软雅黑" panose="020B0503020204020204" pitchFamily="34" charset="-122"/>
            </a:endParaRPr>
          </a:p>
        </p:txBody>
      </p:sp>
      <p:sp>
        <p:nvSpPr>
          <p:cNvPr id="5" name="圆角矩形 4"/>
          <p:cNvSpPr/>
          <p:nvPr/>
        </p:nvSpPr>
        <p:spPr>
          <a:xfrm>
            <a:off x="3131840" y="3363838"/>
            <a:ext cx="1296144"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function Object()</a:t>
            </a:r>
            <a:endParaRPr lang="zh-CN" altLang="en-US" sz="1000" dirty="0">
              <a:latin typeface="微软雅黑" panose="020B0503020204020204" pitchFamily="34" charset="-122"/>
              <a:ea typeface="微软雅黑" panose="020B0503020204020204" pitchFamily="34" charset="-122"/>
            </a:endParaRPr>
          </a:p>
        </p:txBody>
      </p:sp>
      <p:cxnSp>
        <p:nvCxnSpPr>
          <p:cNvPr id="7" name="直接箭头连接符 6"/>
          <p:cNvCxnSpPr/>
          <p:nvPr/>
        </p:nvCxnSpPr>
        <p:spPr>
          <a:xfrm>
            <a:off x="1691680" y="3496290"/>
            <a:ext cx="1440160" cy="0"/>
          </a:xfrm>
          <a:prstGeom prst="straightConnector1">
            <a:avLst/>
          </a:prstGeom>
          <a:ln>
            <a:solidFill>
              <a:schemeClr val="accent3">
                <a:lumMod val="60000"/>
                <a:lumOff val="40000"/>
              </a:schemeClr>
            </a:solidFill>
            <a:tailEnd type="triangle"/>
          </a:ln>
        </p:spPr>
        <p:style>
          <a:lnRef idx="1">
            <a:schemeClr val="accent6"/>
          </a:lnRef>
          <a:fillRef idx="0">
            <a:schemeClr val="accent6"/>
          </a:fillRef>
          <a:effectRef idx="0">
            <a:schemeClr val="accent6"/>
          </a:effectRef>
          <a:fontRef idx="minor">
            <a:schemeClr val="tx1"/>
          </a:fontRef>
        </p:style>
      </p:cxnSp>
      <p:sp>
        <p:nvSpPr>
          <p:cNvPr id="9" name="文本框 8"/>
          <p:cNvSpPr txBox="1"/>
          <p:nvPr/>
        </p:nvSpPr>
        <p:spPr>
          <a:xfrm>
            <a:off x="1997714" y="3215214"/>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constructor</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868144" y="3363838"/>
            <a:ext cx="1296144"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Object.prototype</a:t>
            </a:r>
            <a:endParaRPr lang="zh-CN" altLang="en-US" sz="1000" dirty="0">
              <a:latin typeface="微软雅黑" panose="020B0503020204020204" pitchFamily="34" charset="-122"/>
              <a:ea typeface="微软雅黑" panose="020B0503020204020204" pitchFamily="34" charset="-122"/>
            </a:endParaRPr>
          </a:p>
        </p:txBody>
      </p:sp>
      <p:cxnSp>
        <p:nvCxnSpPr>
          <p:cNvPr id="30" name="直接箭头连接符 29"/>
          <p:cNvCxnSpPr/>
          <p:nvPr/>
        </p:nvCxnSpPr>
        <p:spPr>
          <a:xfrm>
            <a:off x="4427984" y="3496290"/>
            <a:ext cx="1440160"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4744762" y="3221956"/>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prototype</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36" name="直接箭头连接符 35"/>
          <p:cNvCxnSpPr/>
          <p:nvPr/>
        </p:nvCxnSpPr>
        <p:spPr>
          <a:xfrm flipH="1">
            <a:off x="4438728" y="3555754"/>
            <a:ext cx="1440160"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4734018" y="3536454"/>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constructor</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flipH="1">
            <a:off x="1691680" y="3567187"/>
            <a:ext cx="1440160"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1993597" y="3570936"/>
            <a:ext cx="828092"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new</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42" name="曲线连接符 41"/>
          <p:cNvCxnSpPr>
            <a:stCxn id="4" idx="2"/>
            <a:endCxn id="10" idx="2"/>
          </p:cNvCxnSpPr>
          <p:nvPr/>
        </p:nvCxnSpPr>
        <p:spPr>
          <a:xfrm rot="16200000" flipH="1">
            <a:off x="3941930" y="1077584"/>
            <a:ext cx="12700" cy="5148572"/>
          </a:xfrm>
          <a:prstGeom prst="curvedConnector3">
            <a:avLst>
              <a:gd name="adj1" fmla="val 2875858"/>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365866" y="3781625"/>
            <a:ext cx="828092"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45" name="圆角矩形 44"/>
          <p:cNvSpPr/>
          <p:nvPr/>
        </p:nvSpPr>
        <p:spPr>
          <a:xfrm>
            <a:off x="7933305" y="3369436"/>
            <a:ext cx="648072"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null</a:t>
            </a:r>
            <a:endParaRPr lang="zh-CN" altLang="en-US" sz="1000" dirty="0">
              <a:latin typeface="微软雅黑" panose="020B0503020204020204" pitchFamily="34" charset="-122"/>
              <a:ea typeface="微软雅黑" panose="020B0503020204020204" pitchFamily="34" charset="-122"/>
            </a:endParaRPr>
          </a:p>
        </p:txBody>
      </p:sp>
      <p:cxnSp>
        <p:nvCxnSpPr>
          <p:cNvPr id="47" name="直接箭头连接符 46"/>
          <p:cNvCxnSpPr>
            <a:stCxn id="10" idx="3"/>
            <a:endCxn id="45" idx="1"/>
          </p:cNvCxnSpPr>
          <p:nvPr/>
        </p:nvCxnSpPr>
        <p:spPr>
          <a:xfrm>
            <a:off x="7164288" y="3507854"/>
            <a:ext cx="769017" cy="5598"/>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7142799" y="3265458"/>
            <a:ext cx="811996"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49" name="圆角矩形 48"/>
          <p:cNvSpPr/>
          <p:nvPr/>
        </p:nvSpPr>
        <p:spPr>
          <a:xfrm>
            <a:off x="932421" y="2499742"/>
            <a:ext cx="870446"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var</a:t>
            </a:r>
            <a:r>
              <a:rPr lang="en-US" altLang="zh-CN" sz="1000" dirty="0">
                <a:latin typeface="微软雅黑" panose="020B0503020204020204" pitchFamily="34" charset="-122"/>
                <a:ea typeface="微软雅黑" panose="020B0503020204020204" pitchFamily="34" charset="-122"/>
              </a:rPr>
              <a:t> </a:t>
            </a:r>
            <a:r>
              <a:rPr lang="en-US" altLang="zh-CN" sz="1000" dirty="0" err="1">
                <a:latin typeface="微软雅黑" panose="020B0503020204020204" pitchFamily="34" charset="-122"/>
                <a:ea typeface="微软雅黑" panose="020B0503020204020204" pitchFamily="34" charset="-122"/>
              </a:rPr>
              <a:t>myfun</a:t>
            </a:r>
            <a:endParaRPr lang="zh-CN" altLang="en-US" sz="1000" dirty="0">
              <a:latin typeface="微软雅黑" panose="020B0503020204020204" pitchFamily="34" charset="-122"/>
              <a:ea typeface="微软雅黑" panose="020B0503020204020204" pitchFamily="34" charset="-122"/>
            </a:endParaRPr>
          </a:p>
        </p:txBody>
      </p:sp>
      <p:sp>
        <p:nvSpPr>
          <p:cNvPr id="50" name="圆角矩形 49"/>
          <p:cNvSpPr/>
          <p:nvPr/>
        </p:nvSpPr>
        <p:spPr>
          <a:xfrm>
            <a:off x="3131840" y="2499742"/>
            <a:ext cx="1296144"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function fun()</a:t>
            </a:r>
            <a:endParaRPr lang="zh-CN" altLang="en-US" sz="1000" dirty="0">
              <a:latin typeface="微软雅黑" panose="020B0503020204020204" pitchFamily="34" charset="-122"/>
              <a:ea typeface="微软雅黑" panose="020B0503020204020204" pitchFamily="34" charset="-122"/>
            </a:endParaRPr>
          </a:p>
        </p:txBody>
      </p:sp>
      <p:sp>
        <p:nvSpPr>
          <p:cNvPr id="51" name="圆角矩形 50"/>
          <p:cNvSpPr/>
          <p:nvPr/>
        </p:nvSpPr>
        <p:spPr>
          <a:xfrm>
            <a:off x="5846655" y="2499742"/>
            <a:ext cx="1296144"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fun.prototype</a:t>
            </a:r>
            <a:endParaRPr lang="zh-CN" altLang="en-US" sz="1000" dirty="0">
              <a:latin typeface="微软雅黑" panose="020B0503020204020204" pitchFamily="34" charset="-122"/>
              <a:ea typeface="微软雅黑" panose="020B0503020204020204" pitchFamily="34" charset="-122"/>
            </a:endParaRPr>
          </a:p>
        </p:txBody>
      </p:sp>
      <p:cxnSp>
        <p:nvCxnSpPr>
          <p:cNvPr id="62" name="直接箭头连接符 61"/>
          <p:cNvCxnSpPr/>
          <p:nvPr/>
        </p:nvCxnSpPr>
        <p:spPr>
          <a:xfrm>
            <a:off x="1802867" y="2571750"/>
            <a:ext cx="1328973"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p:cNvCxnSpPr/>
          <p:nvPr/>
        </p:nvCxnSpPr>
        <p:spPr>
          <a:xfrm flipH="1">
            <a:off x="1802867" y="2715766"/>
            <a:ext cx="1328973"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1993597" y="2347270"/>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constructor</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66" name="文本框 65"/>
          <p:cNvSpPr txBox="1"/>
          <p:nvPr/>
        </p:nvSpPr>
        <p:spPr>
          <a:xfrm>
            <a:off x="1993597" y="2752276"/>
            <a:ext cx="828092"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new</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68" name="直接箭头连接符 67"/>
          <p:cNvCxnSpPr/>
          <p:nvPr/>
        </p:nvCxnSpPr>
        <p:spPr>
          <a:xfrm>
            <a:off x="4449473" y="2578102"/>
            <a:ext cx="1418671"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flipH="1">
            <a:off x="4427984" y="2693164"/>
            <a:ext cx="1418671"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 name="文本框 70"/>
          <p:cNvSpPr txBox="1"/>
          <p:nvPr/>
        </p:nvSpPr>
        <p:spPr>
          <a:xfrm>
            <a:off x="4723273" y="2321874"/>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prototype</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4680748" y="2752276"/>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constructor</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74" name="曲线连接符 73"/>
          <p:cNvCxnSpPr>
            <a:stCxn id="49" idx="2"/>
            <a:endCxn id="51" idx="2"/>
          </p:cNvCxnSpPr>
          <p:nvPr/>
        </p:nvCxnSpPr>
        <p:spPr>
          <a:xfrm rot="16200000" flipH="1">
            <a:off x="3931185" y="224232"/>
            <a:ext cx="12700" cy="5127083"/>
          </a:xfrm>
          <a:prstGeom prst="curvedConnector3">
            <a:avLst>
              <a:gd name="adj1" fmla="val 2465543"/>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3364185" y="2837503"/>
            <a:ext cx="828092"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77" name="圆角矩形 76"/>
          <p:cNvSpPr/>
          <p:nvPr/>
        </p:nvSpPr>
        <p:spPr>
          <a:xfrm>
            <a:off x="3130159" y="1552337"/>
            <a:ext cx="1296144"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a:latin typeface="微软雅黑" panose="020B0503020204020204" pitchFamily="34" charset="-122"/>
                <a:ea typeface="微软雅黑" panose="020B0503020204020204" pitchFamily="34" charset="-122"/>
              </a:rPr>
              <a:t>Function</a:t>
            </a:r>
            <a:endParaRPr lang="zh-CN" altLang="en-US" sz="1000" dirty="0">
              <a:latin typeface="微软雅黑" panose="020B0503020204020204" pitchFamily="34" charset="-122"/>
              <a:ea typeface="微软雅黑" panose="020B0503020204020204" pitchFamily="34" charset="-122"/>
            </a:endParaRPr>
          </a:p>
        </p:txBody>
      </p:sp>
      <p:cxnSp>
        <p:nvCxnSpPr>
          <p:cNvPr id="79" name="直接箭头连接符 78"/>
          <p:cNvCxnSpPr>
            <a:stCxn id="50" idx="0"/>
            <a:endCxn id="77" idx="2"/>
          </p:cNvCxnSpPr>
          <p:nvPr/>
        </p:nvCxnSpPr>
        <p:spPr>
          <a:xfrm flipH="1" flipV="1">
            <a:off x="3778231" y="1840369"/>
            <a:ext cx="1681" cy="659373"/>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0" name="文本框 79"/>
          <p:cNvSpPr txBox="1"/>
          <p:nvPr/>
        </p:nvSpPr>
        <p:spPr>
          <a:xfrm>
            <a:off x="3364185" y="2067693"/>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constructor</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81" name="圆角矩形 80"/>
          <p:cNvSpPr/>
          <p:nvPr/>
        </p:nvSpPr>
        <p:spPr>
          <a:xfrm>
            <a:off x="5799906" y="1552337"/>
            <a:ext cx="1389641" cy="288032"/>
          </a:xfrm>
          <a:prstGeom prst="roundRect">
            <a:avLst/>
          </a:prstGeom>
          <a:solidFill>
            <a:schemeClr val="accent4">
              <a:lumMod val="60000"/>
              <a:lumOff val="40000"/>
            </a:schemeClr>
          </a:solidFill>
          <a:ln>
            <a:solidFill>
              <a:schemeClr val="accent4">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000" dirty="0" err="1">
                <a:latin typeface="微软雅黑" panose="020B0503020204020204" pitchFamily="34" charset="-122"/>
                <a:ea typeface="微软雅黑" panose="020B0503020204020204" pitchFamily="34" charset="-122"/>
              </a:rPr>
              <a:t>Function.prototype</a:t>
            </a:r>
            <a:endParaRPr lang="zh-CN" altLang="en-US" sz="1000" dirty="0">
              <a:latin typeface="微软雅黑" panose="020B0503020204020204" pitchFamily="34" charset="-122"/>
              <a:ea typeface="微软雅黑" panose="020B0503020204020204" pitchFamily="34" charset="-122"/>
            </a:endParaRPr>
          </a:p>
        </p:txBody>
      </p:sp>
      <p:cxnSp>
        <p:nvCxnSpPr>
          <p:cNvPr id="83" name="直接箭头连接符 82"/>
          <p:cNvCxnSpPr/>
          <p:nvPr/>
        </p:nvCxnSpPr>
        <p:spPr>
          <a:xfrm>
            <a:off x="4426303" y="1635646"/>
            <a:ext cx="1373603"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flipH="1">
            <a:off x="4426303" y="1779662"/>
            <a:ext cx="1373603" cy="0"/>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4680748" y="1254199"/>
            <a:ext cx="755348" cy="3693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Prototype/__proto__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91" name="文本框 90"/>
          <p:cNvSpPr txBox="1"/>
          <p:nvPr/>
        </p:nvSpPr>
        <p:spPr>
          <a:xfrm>
            <a:off x="4838668" y="2091014"/>
            <a:ext cx="828092"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4680748" y="1775661"/>
            <a:ext cx="828092" cy="230832"/>
          </a:xfrm>
          <a:prstGeom prst="rect">
            <a:avLst/>
          </a:prstGeom>
          <a:noFill/>
        </p:spPr>
        <p:txBody>
          <a:bodyPr wrap="square" rtlCol="0">
            <a:spAutoFit/>
          </a:bodyPr>
          <a:lstStyle/>
          <a:p>
            <a:r>
              <a:rPr lang="en-US" altLang="zh-CN" sz="900" dirty="0">
                <a:solidFill>
                  <a:schemeClr val="accent5"/>
                </a:solidFill>
                <a:latin typeface="微软雅黑" panose="020B0503020204020204" pitchFamily="34" charset="-122"/>
                <a:ea typeface="微软雅黑" panose="020B0503020204020204" pitchFamily="34" charset="-122"/>
              </a:rPr>
              <a:t>constructor</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94" name="曲线连接符 93"/>
          <p:cNvCxnSpPr>
            <a:stCxn id="50" idx="0"/>
            <a:endCxn id="81" idx="2"/>
          </p:cNvCxnSpPr>
          <p:nvPr/>
        </p:nvCxnSpPr>
        <p:spPr>
          <a:xfrm rot="5400000" flipH="1" flipV="1">
            <a:off x="4807633" y="812649"/>
            <a:ext cx="659373" cy="2714815"/>
          </a:xfrm>
          <a:prstGeom prst="curvedConnector3">
            <a:avLst>
              <a:gd name="adj1" fmla="val 5466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曲线连接符 103"/>
          <p:cNvCxnSpPr>
            <a:stCxn id="81" idx="3"/>
            <a:endCxn id="10" idx="3"/>
          </p:cNvCxnSpPr>
          <p:nvPr/>
        </p:nvCxnSpPr>
        <p:spPr>
          <a:xfrm flipH="1">
            <a:off x="7164288" y="1696353"/>
            <a:ext cx="25259" cy="1811501"/>
          </a:xfrm>
          <a:prstGeom prst="curvedConnector3">
            <a:avLst>
              <a:gd name="adj1" fmla="val -1087549"/>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6" name="文本框 105"/>
          <p:cNvSpPr txBox="1"/>
          <p:nvPr/>
        </p:nvSpPr>
        <p:spPr>
          <a:xfrm>
            <a:off x="7338179" y="2450518"/>
            <a:ext cx="811996"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111" name="直接箭头连接符 110"/>
          <p:cNvCxnSpPr>
            <a:stCxn id="51" idx="2"/>
            <a:endCxn id="10" idx="0"/>
          </p:cNvCxnSpPr>
          <p:nvPr/>
        </p:nvCxnSpPr>
        <p:spPr>
          <a:xfrm>
            <a:off x="6494727" y="2787774"/>
            <a:ext cx="21489" cy="576064"/>
          </a:xfrm>
          <a:prstGeom prst="straightConnector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文本框 111"/>
          <p:cNvSpPr txBox="1"/>
          <p:nvPr/>
        </p:nvSpPr>
        <p:spPr>
          <a:xfrm>
            <a:off x="6377551" y="2963058"/>
            <a:ext cx="811996"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cxnSp>
        <p:nvCxnSpPr>
          <p:cNvPr id="114" name="曲线连接符 113"/>
          <p:cNvCxnSpPr>
            <a:stCxn id="5" idx="0"/>
            <a:endCxn id="81" idx="2"/>
          </p:cNvCxnSpPr>
          <p:nvPr/>
        </p:nvCxnSpPr>
        <p:spPr>
          <a:xfrm rot="5400000" flipH="1" flipV="1">
            <a:off x="4375585" y="1244697"/>
            <a:ext cx="1523469" cy="2714815"/>
          </a:xfrm>
          <a:prstGeom prst="curvedConnector3">
            <a:avLst>
              <a:gd name="adj1" fmla="val 45461"/>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6" name="文本框 115"/>
          <p:cNvSpPr txBox="1"/>
          <p:nvPr/>
        </p:nvSpPr>
        <p:spPr>
          <a:xfrm>
            <a:off x="6178442" y="2075489"/>
            <a:ext cx="828092" cy="230832"/>
          </a:xfrm>
          <a:prstGeom prst="rect">
            <a:avLst/>
          </a:prstGeom>
          <a:noFill/>
        </p:spPr>
        <p:txBody>
          <a:bodyPr wrap="square" rtlCol="0">
            <a:spAutoFit/>
          </a:bodyPr>
          <a:lstStyle/>
          <a:p>
            <a:pPr algn="ctr"/>
            <a:r>
              <a:rPr lang="en-US" altLang="zh-CN" sz="900" dirty="0">
                <a:solidFill>
                  <a:schemeClr val="accent5"/>
                </a:solidFill>
                <a:latin typeface="微软雅黑" panose="020B0503020204020204" pitchFamily="34" charset="-122"/>
                <a:ea typeface="微软雅黑" panose="020B0503020204020204" pitchFamily="34" charset="-122"/>
              </a:rPr>
              <a:t>__proto__</a:t>
            </a:r>
            <a:endParaRPr lang="zh-CN" altLang="en-US" sz="2800" dirty="0">
              <a:solidFill>
                <a:schemeClr val="accent5"/>
              </a:solidFill>
              <a:latin typeface="微软雅黑" panose="020B0503020204020204" pitchFamily="34" charset="-122"/>
              <a:ea typeface="微软雅黑" panose="020B0503020204020204" pitchFamily="34" charset="-122"/>
            </a:endParaRPr>
          </a:p>
        </p:txBody>
      </p:sp>
      <p:sp>
        <p:nvSpPr>
          <p:cNvPr id="123" name="文本框 122">
            <a:extLst>
              <a:ext uri="{FF2B5EF4-FFF2-40B4-BE49-F238E27FC236}">
                <a16:creationId xmlns:a16="http://schemas.microsoft.com/office/drawing/2014/main" id="{EB62B850-8216-CD4C-8090-23FADA660B52}"/>
              </a:ext>
            </a:extLst>
          </p:cNvPr>
          <p:cNvSpPr txBox="1"/>
          <p:nvPr/>
        </p:nvSpPr>
        <p:spPr>
          <a:xfrm>
            <a:off x="237782" y="4264808"/>
            <a:ext cx="6768752" cy="646331"/>
          </a:xfrm>
          <a:prstGeom prst="rect">
            <a:avLst/>
          </a:prstGeom>
          <a:solidFill>
            <a:schemeClr val="bg1"/>
          </a:solid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原型对象都是普通对象，除了</a:t>
            </a:r>
            <a:r>
              <a:rPr lang="en-US" altLang="zh-CN" dirty="0" err="1">
                <a:solidFill>
                  <a:schemeClr val="accent4"/>
                </a:solidFill>
                <a:latin typeface="微软雅黑" panose="020B0503020204020204" pitchFamily="34" charset="-122"/>
                <a:ea typeface="微软雅黑" panose="020B0503020204020204" pitchFamily="34" charset="-122"/>
              </a:rPr>
              <a:t>Funciton.prototype</a:t>
            </a:r>
            <a:r>
              <a:rPr lang="zh-CN" altLang="en-US" dirty="0">
                <a:solidFill>
                  <a:schemeClr val="accent4"/>
                </a:solidFill>
                <a:latin typeface="微软雅黑" panose="020B0503020204020204" pitchFamily="34" charset="-122"/>
                <a:ea typeface="微软雅黑" panose="020B0503020204020204" pitchFamily="34" charset="-122"/>
              </a:rPr>
              <a:t>以外，它是原型对象，也是函数对象，但却没有</a:t>
            </a:r>
            <a:r>
              <a:rPr lang="en-US" altLang="zh-CN" dirty="0">
                <a:solidFill>
                  <a:schemeClr val="accent4"/>
                </a:solidFill>
                <a:latin typeface="微软雅黑" panose="020B0503020204020204" pitchFamily="34" charset="-122"/>
                <a:ea typeface="微软雅黑" panose="020B0503020204020204" pitchFamily="34" charset="-122"/>
              </a:rPr>
              <a:t>prototype</a:t>
            </a:r>
            <a:r>
              <a:rPr lang="zh-CN" altLang="en-US" dirty="0">
                <a:solidFill>
                  <a:schemeClr val="accent4"/>
                </a:solidFill>
                <a:latin typeface="微软雅黑" panose="020B0503020204020204" pitchFamily="34" charset="-122"/>
                <a:ea typeface="微软雅黑" panose="020B0503020204020204" pitchFamily="34" charset="-122"/>
              </a:rPr>
              <a:t>属性</a:t>
            </a:r>
          </a:p>
        </p:txBody>
      </p:sp>
      <p:pic>
        <p:nvPicPr>
          <p:cNvPr id="124" name="图片 123">
            <a:extLst>
              <a:ext uri="{FF2B5EF4-FFF2-40B4-BE49-F238E27FC236}">
                <a16:creationId xmlns:a16="http://schemas.microsoft.com/office/drawing/2014/main" id="{ED14477A-F990-0C42-92C6-AD215F08644F}"/>
              </a:ext>
            </a:extLst>
          </p:cNvPr>
          <p:cNvPicPr>
            <a:picLocks noChangeAspect="1"/>
          </p:cNvPicPr>
          <p:nvPr/>
        </p:nvPicPr>
        <p:blipFill>
          <a:blip r:embed="rId3"/>
          <a:stretch>
            <a:fillRect/>
          </a:stretch>
        </p:blipFill>
        <p:spPr>
          <a:xfrm>
            <a:off x="6804248" y="4060282"/>
            <a:ext cx="2339752" cy="1083218"/>
          </a:xfrm>
          <a:prstGeom prst="rect">
            <a:avLst/>
          </a:prstGeom>
        </p:spPr>
      </p:pic>
    </p:spTree>
    <p:extLst>
      <p:ext uri="{BB962C8B-B14F-4D97-AF65-F5344CB8AC3E}">
        <p14:creationId xmlns:p14="http://schemas.microsoft.com/office/powerpoint/2010/main" val="160200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fade">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fade">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fade">
                                      <p:cBhvr>
                                        <p:cTn id="57" dur="500"/>
                                        <p:tgtEl>
                                          <p:spTgt spid="3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fade">
                                      <p:cBhvr>
                                        <p:cTn id="62" dur="500"/>
                                        <p:tgtEl>
                                          <p:spTgt spid="42"/>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4"/>
                                        </p:tgtEl>
                                        <p:attrNameLst>
                                          <p:attrName>style.visibility</p:attrName>
                                        </p:attrNameLst>
                                      </p:cBhvr>
                                      <p:to>
                                        <p:strVal val="visible"/>
                                      </p:to>
                                    </p:set>
                                    <p:animEffect transition="in" filter="fade">
                                      <p:cBhvr>
                                        <p:cTn id="67" dur="500"/>
                                        <p:tgtEl>
                                          <p:spTgt spid="44"/>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0"/>
                                        </p:tgtEl>
                                        <p:attrNameLst>
                                          <p:attrName>style.visibility</p:attrName>
                                        </p:attrNameLst>
                                      </p:cBhvr>
                                      <p:to>
                                        <p:strVal val="visible"/>
                                      </p:to>
                                    </p:set>
                                    <p:animEffect transition="in" filter="fade">
                                      <p:cBhvr>
                                        <p:cTn id="77" dur="500"/>
                                        <p:tgtEl>
                                          <p:spTgt spid="5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6"/>
                                        </p:tgtEl>
                                        <p:attrNameLst>
                                          <p:attrName>style.visibility</p:attrName>
                                        </p:attrNameLst>
                                      </p:cBhvr>
                                      <p:to>
                                        <p:strVal val="visible"/>
                                      </p:to>
                                    </p:set>
                                    <p:animEffect transition="in" filter="fade">
                                      <p:cBhvr>
                                        <p:cTn id="87" dur="500"/>
                                        <p:tgtEl>
                                          <p:spTgt spid="66"/>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65"/>
                                        </p:tgtEl>
                                        <p:attrNameLst>
                                          <p:attrName>style.visibility</p:attrName>
                                        </p:attrNameLst>
                                      </p:cBhvr>
                                      <p:to>
                                        <p:strVal val="visible"/>
                                      </p:to>
                                    </p:set>
                                    <p:animEffect transition="in" filter="fade">
                                      <p:cBhvr>
                                        <p:cTn id="97" dur="500"/>
                                        <p:tgtEl>
                                          <p:spTgt spid="65"/>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grpId="0" nodeType="clickEffect">
                                  <p:stCondLst>
                                    <p:cond delay="0"/>
                                  </p:stCondLst>
                                  <p:childTnLst>
                                    <p:set>
                                      <p:cBhvr>
                                        <p:cTn id="101" dur="1" fill="hold">
                                          <p:stCondLst>
                                            <p:cond delay="0"/>
                                          </p:stCondLst>
                                        </p:cTn>
                                        <p:tgtEl>
                                          <p:spTgt spid="51"/>
                                        </p:tgtEl>
                                        <p:attrNameLst>
                                          <p:attrName>style.visibility</p:attrName>
                                        </p:attrNameLst>
                                      </p:cBhvr>
                                      <p:to>
                                        <p:strVal val="visible"/>
                                      </p:to>
                                    </p:set>
                                    <p:animEffect transition="in" filter="fade">
                                      <p:cBhvr>
                                        <p:cTn id="102" dur="500"/>
                                        <p:tgtEl>
                                          <p:spTgt spid="51"/>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500"/>
                                        <p:tgtEl>
                                          <p:spTgt spid="68"/>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grpId="0" nodeType="clickEffect">
                                  <p:stCondLst>
                                    <p:cond delay="0"/>
                                  </p:stCondLst>
                                  <p:childTnLst>
                                    <p:set>
                                      <p:cBhvr>
                                        <p:cTn id="111" dur="1" fill="hold">
                                          <p:stCondLst>
                                            <p:cond delay="0"/>
                                          </p:stCondLst>
                                        </p:cTn>
                                        <p:tgtEl>
                                          <p:spTgt spid="71"/>
                                        </p:tgtEl>
                                        <p:attrNameLst>
                                          <p:attrName>style.visibility</p:attrName>
                                        </p:attrNameLst>
                                      </p:cBhvr>
                                      <p:to>
                                        <p:strVal val="visible"/>
                                      </p:to>
                                    </p:set>
                                    <p:animEffect transition="in" filter="fade">
                                      <p:cBhvr>
                                        <p:cTn id="112" dur="500"/>
                                        <p:tgtEl>
                                          <p:spTgt spid="71"/>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500"/>
                                        <p:tgtEl>
                                          <p:spTgt spid="70"/>
                                        </p:tgtEl>
                                      </p:cBhvr>
                                    </p:animEffect>
                                  </p:childTnLst>
                                </p:cTn>
                              </p:par>
                            </p:childTnLst>
                          </p:cTn>
                        </p:par>
                      </p:childTnLst>
                    </p:cTn>
                  </p:par>
                  <p:par>
                    <p:cTn id="118" fill="hold">
                      <p:stCondLst>
                        <p:cond delay="indefinite"/>
                      </p:stCondLst>
                      <p:childTnLst>
                        <p:par>
                          <p:cTn id="119" fill="hold">
                            <p:stCondLst>
                              <p:cond delay="0"/>
                            </p:stCondLst>
                            <p:childTnLst>
                              <p:par>
                                <p:cTn id="120" presetID="10" presetClass="entr" presetSubtype="0" fill="hold" grpId="0" nodeType="clickEffect">
                                  <p:stCondLst>
                                    <p:cond delay="0"/>
                                  </p:stCondLst>
                                  <p:childTnLst>
                                    <p:set>
                                      <p:cBhvr>
                                        <p:cTn id="121" dur="1" fill="hold">
                                          <p:stCondLst>
                                            <p:cond delay="0"/>
                                          </p:stCondLst>
                                        </p:cTn>
                                        <p:tgtEl>
                                          <p:spTgt spid="72"/>
                                        </p:tgtEl>
                                        <p:attrNameLst>
                                          <p:attrName>style.visibility</p:attrName>
                                        </p:attrNameLst>
                                      </p:cBhvr>
                                      <p:to>
                                        <p:strVal val="visible"/>
                                      </p:to>
                                    </p:set>
                                    <p:animEffect transition="in" filter="fade">
                                      <p:cBhvr>
                                        <p:cTn id="122" dur="500"/>
                                        <p:tgtEl>
                                          <p:spTgt spid="72"/>
                                        </p:tgtEl>
                                      </p:cBhvr>
                                    </p:animEffect>
                                  </p:childTnLst>
                                </p:cTn>
                              </p:par>
                            </p:childTnLst>
                          </p:cTn>
                        </p:par>
                      </p:childTnLst>
                    </p:cTn>
                  </p:par>
                  <p:par>
                    <p:cTn id="123" fill="hold">
                      <p:stCondLst>
                        <p:cond delay="indefinite"/>
                      </p:stCondLst>
                      <p:childTnLst>
                        <p:par>
                          <p:cTn id="124" fill="hold">
                            <p:stCondLst>
                              <p:cond delay="0"/>
                            </p:stCondLst>
                            <p:childTnLst>
                              <p:par>
                                <p:cTn id="125" presetID="10" presetClass="entr" presetSubtype="0" fill="hold" nodeType="clickEffect">
                                  <p:stCondLst>
                                    <p:cond delay="0"/>
                                  </p:stCondLst>
                                  <p:childTnLst>
                                    <p:set>
                                      <p:cBhvr>
                                        <p:cTn id="126" dur="1" fill="hold">
                                          <p:stCondLst>
                                            <p:cond delay="0"/>
                                          </p:stCondLst>
                                        </p:cTn>
                                        <p:tgtEl>
                                          <p:spTgt spid="74"/>
                                        </p:tgtEl>
                                        <p:attrNameLst>
                                          <p:attrName>style.visibility</p:attrName>
                                        </p:attrNameLst>
                                      </p:cBhvr>
                                      <p:to>
                                        <p:strVal val="visible"/>
                                      </p:to>
                                    </p:set>
                                    <p:animEffect transition="in" filter="fade">
                                      <p:cBhvr>
                                        <p:cTn id="127" dur="500"/>
                                        <p:tgtEl>
                                          <p:spTgt spid="7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76"/>
                                        </p:tgtEl>
                                        <p:attrNameLst>
                                          <p:attrName>style.visibility</p:attrName>
                                        </p:attrNameLst>
                                      </p:cBhvr>
                                      <p:to>
                                        <p:strVal val="visible"/>
                                      </p:to>
                                    </p:set>
                                    <p:animEffect transition="in" filter="fade">
                                      <p:cBhvr>
                                        <p:cTn id="132" dur="500"/>
                                        <p:tgtEl>
                                          <p:spTgt spid="76"/>
                                        </p:tgtEl>
                                      </p:cBhvr>
                                    </p:animEffect>
                                  </p:childTnLst>
                                </p:cTn>
                              </p:par>
                            </p:childTnLst>
                          </p:cTn>
                        </p:par>
                      </p:childTnLst>
                    </p:cTn>
                  </p:par>
                  <p:par>
                    <p:cTn id="133" fill="hold">
                      <p:stCondLst>
                        <p:cond delay="indefinite"/>
                      </p:stCondLst>
                      <p:childTnLst>
                        <p:par>
                          <p:cTn id="134" fill="hold">
                            <p:stCondLst>
                              <p:cond delay="0"/>
                            </p:stCondLst>
                            <p:childTnLst>
                              <p:par>
                                <p:cTn id="135" presetID="10" presetClass="entr" presetSubtype="0" fill="hold" nodeType="clickEffect">
                                  <p:stCondLst>
                                    <p:cond delay="0"/>
                                  </p:stCondLst>
                                  <p:childTnLst>
                                    <p:set>
                                      <p:cBhvr>
                                        <p:cTn id="136" dur="1" fill="hold">
                                          <p:stCondLst>
                                            <p:cond delay="0"/>
                                          </p:stCondLst>
                                        </p:cTn>
                                        <p:tgtEl>
                                          <p:spTgt spid="111"/>
                                        </p:tgtEl>
                                        <p:attrNameLst>
                                          <p:attrName>style.visibility</p:attrName>
                                        </p:attrNameLst>
                                      </p:cBhvr>
                                      <p:to>
                                        <p:strVal val="visible"/>
                                      </p:to>
                                    </p:set>
                                    <p:animEffect transition="in" filter="fade">
                                      <p:cBhvr>
                                        <p:cTn id="137" dur="500"/>
                                        <p:tgtEl>
                                          <p:spTgt spid="111"/>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112"/>
                                        </p:tgtEl>
                                        <p:attrNameLst>
                                          <p:attrName>style.visibility</p:attrName>
                                        </p:attrNameLst>
                                      </p:cBhvr>
                                      <p:to>
                                        <p:strVal val="visible"/>
                                      </p:to>
                                    </p:set>
                                    <p:animEffect transition="in" filter="fade">
                                      <p:cBhvr>
                                        <p:cTn id="142" dur="500"/>
                                        <p:tgtEl>
                                          <p:spTgt spid="112"/>
                                        </p:tgtEl>
                                      </p:cBhvr>
                                    </p:animEffect>
                                  </p:childTnLst>
                                </p:cTn>
                              </p:par>
                            </p:childTnLst>
                          </p:cTn>
                        </p:par>
                      </p:childTnLst>
                    </p:cTn>
                  </p:par>
                  <p:par>
                    <p:cTn id="143" fill="hold">
                      <p:stCondLst>
                        <p:cond delay="indefinite"/>
                      </p:stCondLst>
                      <p:childTnLst>
                        <p:par>
                          <p:cTn id="144" fill="hold">
                            <p:stCondLst>
                              <p:cond delay="0"/>
                            </p:stCondLst>
                            <p:childTnLst>
                              <p:par>
                                <p:cTn id="145" presetID="10" presetClass="entr" presetSubtype="0" fill="hold" nodeType="clickEffect">
                                  <p:stCondLst>
                                    <p:cond delay="0"/>
                                  </p:stCondLst>
                                  <p:childTnLst>
                                    <p:set>
                                      <p:cBhvr>
                                        <p:cTn id="146" dur="1" fill="hold">
                                          <p:stCondLst>
                                            <p:cond delay="0"/>
                                          </p:stCondLst>
                                        </p:cTn>
                                        <p:tgtEl>
                                          <p:spTgt spid="79"/>
                                        </p:tgtEl>
                                        <p:attrNameLst>
                                          <p:attrName>style.visibility</p:attrName>
                                        </p:attrNameLst>
                                      </p:cBhvr>
                                      <p:to>
                                        <p:strVal val="visible"/>
                                      </p:to>
                                    </p:set>
                                    <p:animEffect transition="in" filter="fade">
                                      <p:cBhvr>
                                        <p:cTn id="147" dur="500"/>
                                        <p:tgtEl>
                                          <p:spTgt spid="79"/>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grpId="0" nodeType="clickEffect">
                                  <p:stCondLst>
                                    <p:cond delay="0"/>
                                  </p:stCondLst>
                                  <p:childTnLst>
                                    <p:set>
                                      <p:cBhvr>
                                        <p:cTn id="151" dur="1" fill="hold">
                                          <p:stCondLst>
                                            <p:cond delay="0"/>
                                          </p:stCondLst>
                                        </p:cTn>
                                        <p:tgtEl>
                                          <p:spTgt spid="77"/>
                                        </p:tgtEl>
                                        <p:attrNameLst>
                                          <p:attrName>style.visibility</p:attrName>
                                        </p:attrNameLst>
                                      </p:cBhvr>
                                      <p:to>
                                        <p:strVal val="visible"/>
                                      </p:to>
                                    </p:set>
                                    <p:animEffect transition="in" filter="fade">
                                      <p:cBhvr>
                                        <p:cTn id="152" dur="500"/>
                                        <p:tgtEl>
                                          <p:spTgt spid="77"/>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ntr" presetSubtype="0" fill="hold" grpId="0" nodeType="clickEffect">
                                  <p:stCondLst>
                                    <p:cond delay="0"/>
                                  </p:stCondLst>
                                  <p:childTnLst>
                                    <p:set>
                                      <p:cBhvr>
                                        <p:cTn id="156" dur="1" fill="hold">
                                          <p:stCondLst>
                                            <p:cond delay="0"/>
                                          </p:stCondLst>
                                        </p:cTn>
                                        <p:tgtEl>
                                          <p:spTgt spid="80"/>
                                        </p:tgtEl>
                                        <p:attrNameLst>
                                          <p:attrName>style.visibility</p:attrName>
                                        </p:attrNameLst>
                                      </p:cBhvr>
                                      <p:to>
                                        <p:strVal val="visible"/>
                                      </p:to>
                                    </p:set>
                                    <p:animEffect transition="in" filter="fade">
                                      <p:cBhvr>
                                        <p:cTn id="157" dur="500"/>
                                        <p:tgtEl>
                                          <p:spTgt spid="80"/>
                                        </p:tgtEl>
                                      </p:cBhvr>
                                    </p:animEffec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grpId="0" nodeType="clickEffect">
                                  <p:stCondLst>
                                    <p:cond delay="0"/>
                                  </p:stCondLst>
                                  <p:childTnLst>
                                    <p:set>
                                      <p:cBhvr>
                                        <p:cTn id="161" dur="1" fill="hold">
                                          <p:stCondLst>
                                            <p:cond delay="0"/>
                                          </p:stCondLst>
                                        </p:cTn>
                                        <p:tgtEl>
                                          <p:spTgt spid="81"/>
                                        </p:tgtEl>
                                        <p:attrNameLst>
                                          <p:attrName>style.visibility</p:attrName>
                                        </p:attrNameLst>
                                      </p:cBhvr>
                                      <p:to>
                                        <p:strVal val="visible"/>
                                      </p:to>
                                    </p:set>
                                    <p:animEffect transition="in" filter="fade">
                                      <p:cBhvr>
                                        <p:cTn id="162" dur="500"/>
                                        <p:tgtEl>
                                          <p:spTgt spid="81"/>
                                        </p:tgtEl>
                                      </p:cBhvr>
                                    </p:animEffec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nodeType="clickEffect">
                                  <p:stCondLst>
                                    <p:cond delay="0"/>
                                  </p:stCondLst>
                                  <p:childTnLst>
                                    <p:set>
                                      <p:cBhvr>
                                        <p:cTn id="166" dur="1" fill="hold">
                                          <p:stCondLst>
                                            <p:cond delay="0"/>
                                          </p:stCondLst>
                                        </p:cTn>
                                        <p:tgtEl>
                                          <p:spTgt spid="83"/>
                                        </p:tgtEl>
                                        <p:attrNameLst>
                                          <p:attrName>style.visibility</p:attrName>
                                        </p:attrNameLst>
                                      </p:cBhvr>
                                      <p:to>
                                        <p:strVal val="visible"/>
                                      </p:to>
                                    </p:set>
                                    <p:animEffect transition="in" filter="fade">
                                      <p:cBhvr>
                                        <p:cTn id="167" dur="500"/>
                                        <p:tgtEl>
                                          <p:spTgt spid="83"/>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nodeType="clickEffect">
                                  <p:stCondLst>
                                    <p:cond delay="0"/>
                                  </p:stCondLst>
                                  <p:childTnLst>
                                    <p:set>
                                      <p:cBhvr>
                                        <p:cTn id="176" dur="1" fill="hold">
                                          <p:stCondLst>
                                            <p:cond delay="0"/>
                                          </p:stCondLst>
                                        </p:cTn>
                                        <p:tgtEl>
                                          <p:spTgt spid="85"/>
                                        </p:tgtEl>
                                        <p:attrNameLst>
                                          <p:attrName>style.visibility</p:attrName>
                                        </p:attrNameLst>
                                      </p:cBhvr>
                                      <p:to>
                                        <p:strVal val="visible"/>
                                      </p:to>
                                    </p:set>
                                    <p:animEffect transition="in" filter="fade">
                                      <p:cBhvr>
                                        <p:cTn id="177" dur="500"/>
                                        <p:tgtEl>
                                          <p:spTgt spid="85"/>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92"/>
                                        </p:tgtEl>
                                        <p:attrNameLst>
                                          <p:attrName>style.visibility</p:attrName>
                                        </p:attrNameLst>
                                      </p:cBhvr>
                                      <p:to>
                                        <p:strVal val="visible"/>
                                      </p:to>
                                    </p:set>
                                    <p:animEffect transition="in" filter="fade">
                                      <p:cBhvr>
                                        <p:cTn id="182" dur="500"/>
                                        <p:tgtEl>
                                          <p:spTgt spid="92"/>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94"/>
                                        </p:tgtEl>
                                        <p:attrNameLst>
                                          <p:attrName>style.visibility</p:attrName>
                                        </p:attrNameLst>
                                      </p:cBhvr>
                                      <p:to>
                                        <p:strVal val="visible"/>
                                      </p:to>
                                    </p:set>
                                    <p:animEffect transition="in" filter="fade">
                                      <p:cBhvr>
                                        <p:cTn id="187" dur="500"/>
                                        <p:tgtEl>
                                          <p:spTgt spid="94"/>
                                        </p:tgtEl>
                                      </p:cBhvr>
                                    </p:animEffect>
                                  </p:childTnLst>
                                </p:cTn>
                              </p:par>
                            </p:childTnLst>
                          </p:cTn>
                        </p:par>
                      </p:childTnLst>
                    </p:cTn>
                  </p:par>
                  <p:par>
                    <p:cTn id="188" fill="hold">
                      <p:stCondLst>
                        <p:cond delay="indefinite"/>
                      </p:stCondLst>
                      <p:childTnLst>
                        <p:par>
                          <p:cTn id="189" fill="hold">
                            <p:stCondLst>
                              <p:cond delay="0"/>
                            </p:stCondLst>
                            <p:childTnLst>
                              <p:par>
                                <p:cTn id="190" presetID="10" presetClass="entr" presetSubtype="0" fill="hold" grpId="0" nodeType="clickEffect">
                                  <p:stCondLst>
                                    <p:cond delay="0"/>
                                  </p:stCondLst>
                                  <p:childTnLst>
                                    <p:set>
                                      <p:cBhvr>
                                        <p:cTn id="191" dur="1" fill="hold">
                                          <p:stCondLst>
                                            <p:cond delay="0"/>
                                          </p:stCondLst>
                                        </p:cTn>
                                        <p:tgtEl>
                                          <p:spTgt spid="91"/>
                                        </p:tgtEl>
                                        <p:attrNameLst>
                                          <p:attrName>style.visibility</p:attrName>
                                        </p:attrNameLst>
                                      </p:cBhvr>
                                      <p:to>
                                        <p:strVal val="visible"/>
                                      </p:to>
                                    </p:set>
                                    <p:animEffect transition="in" filter="fade">
                                      <p:cBhvr>
                                        <p:cTn id="192" dur="500"/>
                                        <p:tgtEl>
                                          <p:spTgt spid="91"/>
                                        </p:tgtEl>
                                      </p:cBhvr>
                                    </p:animEffect>
                                  </p:childTnLst>
                                </p:cTn>
                              </p:par>
                            </p:childTnLst>
                          </p:cTn>
                        </p:par>
                      </p:childTnLst>
                    </p:cTn>
                  </p:par>
                  <p:par>
                    <p:cTn id="193" fill="hold">
                      <p:stCondLst>
                        <p:cond delay="indefinite"/>
                      </p:stCondLst>
                      <p:childTnLst>
                        <p:par>
                          <p:cTn id="194" fill="hold">
                            <p:stCondLst>
                              <p:cond delay="0"/>
                            </p:stCondLst>
                            <p:childTnLst>
                              <p:par>
                                <p:cTn id="195" presetID="10" presetClass="entr" presetSubtype="0" fill="hold" nodeType="clickEffect">
                                  <p:stCondLst>
                                    <p:cond delay="0"/>
                                  </p:stCondLst>
                                  <p:childTnLst>
                                    <p:set>
                                      <p:cBhvr>
                                        <p:cTn id="196" dur="1" fill="hold">
                                          <p:stCondLst>
                                            <p:cond delay="0"/>
                                          </p:stCondLst>
                                        </p:cTn>
                                        <p:tgtEl>
                                          <p:spTgt spid="104"/>
                                        </p:tgtEl>
                                        <p:attrNameLst>
                                          <p:attrName>style.visibility</p:attrName>
                                        </p:attrNameLst>
                                      </p:cBhvr>
                                      <p:to>
                                        <p:strVal val="visible"/>
                                      </p:to>
                                    </p:set>
                                    <p:animEffect transition="in" filter="fade">
                                      <p:cBhvr>
                                        <p:cTn id="197" dur="500"/>
                                        <p:tgtEl>
                                          <p:spTgt spid="104"/>
                                        </p:tgtEl>
                                      </p:cBhvr>
                                    </p:animEffec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106"/>
                                        </p:tgtEl>
                                        <p:attrNameLst>
                                          <p:attrName>style.visibility</p:attrName>
                                        </p:attrNameLst>
                                      </p:cBhvr>
                                      <p:to>
                                        <p:strVal val="visible"/>
                                      </p:to>
                                    </p:set>
                                    <p:animEffect transition="in" filter="fade">
                                      <p:cBhvr>
                                        <p:cTn id="202" dur="500"/>
                                        <p:tgtEl>
                                          <p:spTgt spid="10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nodeType="clickEffect">
                                  <p:stCondLst>
                                    <p:cond delay="0"/>
                                  </p:stCondLst>
                                  <p:childTnLst>
                                    <p:set>
                                      <p:cBhvr>
                                        <p:cTn id="206" dur="1" fill="hold">
                                          <p:stCondLst>
                                            <p:cond delay="0"/>
                                          </p:stCondLst>
                                        </p:cTn>
                                        <p:tgtEl>
                                          <p:spTgt spid="114"/>
                                        </p:tgtEl>
                                        <p:attrNameLst>
                                          <p:attrName>style.visibility</p:attrName>
                                        </p:attrNameLst>
                                      </p:cBhvr>
                                      <p:to>
                                        <p:strVal val="visible"/>
                                      </p:to>
                                    </p:set>
                                    <p:animEffect transition="in" filter="fade">
                                      <p:cBhvr>
                                        <p:cTn id="207" dur="500"/>
                                        <p:tgtEl>
                                          <p:spTgt spid="114"/>
                                        </p:tgtEl>
                                      </p:cBhvr>
                                    </p:animEffect>
                                  </p:childTnLst>
                                </p:cTn>
                              </p:par>
                            </p:childTnLst>
                          </p:cTn>
                        </p:par>
                      </p:childTnLst>
                    </p:cTn>
                  </p:par>
                  <p:par>
                    <p:cTn id="208" fill="hold">
                      <p:stCondLst>
                        <p:cond delay="indefinite"/>
                      </p:stCondLst>
                      <p:childTnLst>
                        <p:par>
                          <p:cTn id="209" fill="hold">
                            <p:stCondLst>
                              <p:cond delay="0"/>
                            </p:stCondLst>
                            <p:childTnLst>
                              <p:par>
                                <p:cTn id="210" presetID="10" presetClass="entr" presetSubtype="0" fill="hold" grpId="0" nodeType="clickEffect">
                                  <p:stCondLst>
                                    <p:cond delay="0"/>
                                  </p:stCondLst>
                                  <p:childTnLst>
                                    <p:set>
                                      <p:cBhvr>
                                        <p:cTn id="211" dur="1" fill="hold">
                                          <p:stCondLst>
                                            <p:cond delay="0"/>
                                          </p:stCondLst>
                                        </p:cTn>
                                        <p:tgtEl>
                                          <p:spTgt spid="116"/>
                                        </p:tgtEl>
                                        <p:attrNameLst>
                                          <p:attrName>style.visibility</p:attrName>
                                        </p:attrNameLst>
                                      </p:cBhvr>
                                      <p:to>
                                        <p:strVal val="visible"/>
                                      </p:to>
                                    </p:set>
                                    <p:animEffect transition="in" filter="fade">
                                      <p:cBhvr>
                                        <p:cTn id="212" dur="500"/>
                                        <p:tgtEl>
                                          <p:spTgt spid="116"/>
                                        </p:tgtEl>
                                      </p:cBhvr>
                                    </p:animEffect>
                                  </p:childTnLst>
                                </p:cTn>
                              </p:par>
                            </p:childTnLst>
                          </p:cTn>
                        </p:par>
                      </p:childTnLst>
                    </p:cTn>
                  </p:par>
                  <p:par>
                    <p:cTn id="213" fill="hold">
                      <p:stCondLst>
                        <p:cond delay="indefinite"/>
                      </p:stCondLst>
                      <p:childTnLst>
                        <p:par>
                          <p:cTn id="214" fill="hold">
                            <p:stCondLst>
                              <p:cond delay="0"/>
                            </p:stCondLst>
                            <p:childTnLst>
                              <p:par>
                                <p:cTn id="215" presetID="10" presetClass="entr" presetSubtype="0" fill="hold" grpId="0" nodeType="clickEffect">
                                  <p:stCondLst>
                                    <p:cond delay="0"/>
                                  </p:stCondLst>
                                  <p:childTnLst>
                                    <p:set>
                                      <p:cBhvr>
                                        <p:cTn id="216" dur="1" fill="hold">
                                          <p:stCondLst>
                                            <p:cond delay="0"/>
                                          </p:stCondLst>
                                        </p:cTn>
                                        <p:tgtEl>
                                          <p:spTgt spid="45"/>
                                        </p:tgtEl>
                                        <p:attrNameLst>
                                          <p:attrName>style.visibility</p:attrName>
                                        </p:attrNameLst>
                                      </p:cBhvr>
                                      <p:to>
                                        <p:strVal val="visible"/>
                                      </p:to>
                                    </p:set>
                                    <p:animEffect transition="in" filter="fade">
                                      <p:cBhvr>
                                        <p:cTn id="217" dur="500"/>
                                        <p:tgtEl>
                                          <p:spTgt spid="45"/>
                                        </p:tgtEl>
                                      </p:cBhvr>
                                    </p:animEffect>
                                  </p:childTnLst>
                                </p:cTn>
                              </p:par>
                            </p:childTnLst>
                          </p:cTn>
                        </p:par>
                      </p:childTnLst>
                    </p:cTn>
                  </p:par>
                  <p:par>
                    <p:cTn id="218" fill="hold">
                      <p:stCondLst>
                        <p:cond delay="indefinite"/>
                      </p:stCondLst>
                      <p:childTnLst>
                        <p:par>
                          <p:cTn id="219" fill="hold">
                            <p:stCondLst>
                              <p:cond delay="0"/>
                            </p:stCondLst>
                            <p:childTnLst>
                              <p:par>
                                <p:cTn id="220" presetID="10" presetClass="entr" presetSubtype="0" fill="hold" nodeType="clickEffect">
                                  <p:stCondLst>
                                    <p:cond delay="0"/>
                                  </p:stCondLst>
                                  <p:childTnLst>
                                    <p:set>
                                      <p:cBhvr>
                                        <p:cTn id="221" dur="1" fill="hold">
                                          <p:stCondLst>
                                            <p:cond delay="0"/>
                                          </p:stCondLst>
                                        </p:cTn>
                                        <p:tgtEl>
                                          <p:spTgt spid="47"/>
                                        </p:tgtEl>
                                        <p:attrNameLst>
                                          <p:attrName>style.visibility</p:attrName>
                                        </p:attrNameLst>
                                      </p:cBhvr>
                                      <p:to>
                                        <p:strVal val="visible"/>
                                      </p:to>
                                    </p:set>
                                    <p:animEffect transition="in" filter="fade">
                                      <p:cBhvr>
                                        <p:cTn id="222" dur="500"/>
                                        <p:tgtEl>
                                          <p:spTgt spid="47"/>
                                        </p:tgtEl>
                                      </p:cBhvr>
                                    </p:animEffect>
                                  </p:childTnLst>
                                </p:cTn>
                              </p:par>
                            </p:childTnLst>
                          </p:cTn>
                        </p:par>
                      </p:childTnLst>
                    </p:cTn>
                  </p:par>
                  <p:par>
                    <p:cTn id="223" fill="hold">
                      <p:stCondLst>
                        <p:cond delay="indefinite"/>
                      </p:stCondLst>
                      <p:childTnLst>
                        <p:par>
                          <p:cTn id="224" fill="hold">
                            <p:stCondLst>
                              <p:cond delay="0"/>
                            </p:stCondLst>
                            <p:childTnLst>
                              <p:par>
                                <p:cTn id="225" presetID="10" presetClass="entr" presetSubtype="0" fill="hold" grpId="0" nodeType="clickEffect">
                                  <p:stCondLst>
                                    <p:cond delay="0"/>
                                  </p:stCondLst>
                                  <p:childTnLst>
                                    <p:set>
                                      <p:cBhvr>
                                        <p:cTn id="226" dur="1" fill="hold">
                                          <p:stCondLst>
                                            <p:cond delay="0"/>
                                          </p:stCondLst>
                                        </p:cTn>
                                        <p:tgtEl>
                                          <p:spTgt spid="48"/>
                                        </p:tgtEl>
                                        <p:attrNameLst>
                                          <p:attrName>style.visibility</p:attrName>
                                        </p:attrNameLst>
                                      </p:cBhvr>
                                      <p:to>
                                        <p:strVal val="visible"/>
                                      </p:to>
                                    </p:set>
                                    <p:animEffect transition="in" filter="fade">
                                      <p:cBhvr>
                                        <p:cTn id="227" dur="500"/>
                                        <p:tgtEl>
                                          <p:spTgt spid="48"/>
                                        </p:tgtEl>
                                      </p:cBhvr>
                                    </p:animEffect>
                                  </p:childTnLst>
                                </p:cTn>
                              </p:par>
                            </p:childTnLst>
                          </p:cTn>
                        </p:par>
                      </p:childTnLst>
                    </p:cTn>
                  </p:par>
                  <p:par>
                    <p:cTn id="228" fill="hold">
                      <p:stCondLst>
                        <p:cond delay="indefinite"/>
                      </p:stCondLst>
                      <p:childTnLst>
                        <p:par>
                          <p:cTn id="229" fill="hold">
                            <p:stCondLst>
                              <p:cond delay="0"/>
                            </p:stCondLst>
                            <p:childTnLst>
                              <p:par>
                                <p:cTn id="230" presetID="10" presetClass="entr" presetSubtype="0" fill="hold" grpId="0" nodeType="clickEffect">
                                  <p:stCondLst>
                                    <p:cond delay="0"/>
                                  </p:stCondLst>
                                  <p:childTnLst>
                                    <p:set>
                                      <p:cBhvr>
                                        <p:cTn id="231" dur="1" fill="hold">
                                          <p:stCondLst>
                                            <p:cond delay="0"/>
                                          </p:stCondLst>
                                        </p:cTn>
                                        <p:tgtEl>
                                          <p:spTgt spid="123"/>
                                        </p:tgtEl>
                                        <p:attrNameLst>
                                          <p:attrName>style.visibility</p:attrName>
                                        </p:attrNameLst>
                                      </p:cBhvr>
                                      <p:to>
                                        <p:strVal val="visible"/>
                                      </p:to>
                                    </p:set>
                                    <p:animEffect transition="in" filter="fade">
                                      <p:cBhvr>
                                        <p:cTn id="232" dur="500"/>
                                        <p:tgtEl>
                                          <p:spTgt spid="123"/>
                                        </p:tgtEl>
                                      </p:cBhvr>
                                    </p:animEffect>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0"/>
                                  </p:stCondLst>
                                  <p:childTnLst>
                                    <p:set>
                                      <p:cBhvr>
                                        <p:cTn id="236" dur="1" fill="hold">
                                          <p:stCondLst>
                                            <p:cond delay="0"/>
                                          </p:stCondLst>
                                        </p:cTn>
                                        <p:tgtEl>
                                          <p:spTgt spid="124"/>
                                        </p:tgtEl>
                                        <p:attrNameLst>
                                          <p:attrName>style.visibility</p:attrName>
                                        </p:attrNameLst>
                                      </p:cBhvr>
                                      <p:to>
                                        <p:strVal val="visible"/>
                                      </p:to>
                                    </p:set>
                                    <p:animEffect transition="in" filter="fade">
                                      <p:cBhvr>
                                        <p:cTn id="237" dur="500"/>
                                        <p:tgtEl>
                                          <p:spTgt spid="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p:bldP spid="10" grpId="0" animBg="1"/>
      <p:bldP spid="32" grpId="0"/>
      <p:bldP spid="37" grpId="0"/>
      <p:bldP spid="40" grpId="0"/>
      <p:bldP spid="44" grpId="0"/>
      <p:bldP spid="45" grpId="0" animBg="1"/>
      <p:bldP spid="48" grpId="0"/>
      <p:bldP spid="49" grpId="0" animBg="1"/>
      <p:bldP spid="50" grpId="0" animBg="1"/>
      <p:bldP spid="51" grpId="0" animBg="1"/>
      <p:bldP spid="65" grpId="0"/>
      <p:bldP spid="66" grpId="0"/>
      <p:bldP spid="71" grpId="0"/>
      <p:bldP spid="72" grpId="0"/>
      <p:bldP spid="76" grpId="0"/>
      <p:bldP spid="77" grpId="0" animBg="1"/>
      <p:bldP spid="80" grpId="0"/>
      <p:bldP spid="81" grpId="0" animBg="1"/>
      <p:bldP spid="86" grpId="0"/>
      <p:bldP spid="91" grpId="0"/>
      <p:bldP spid="92" grpId="0"/>
      <p:bldP spid="106" grpId="0"/>
      <p:bldP spid="112" grpId="0"/>
      <p:bldP spid="116" grpId="0"/>
      <p:bldP spid="12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目录</a:t>
            </a:r>
          </a:p>
        </p:txBody>
      </p:sp>
      <p:grpSp>
        <p:nvGrpSpPr>
          <p:cNvPr id="32" name="组合 31"/>
          <p:cNvGrpSpPr/>
          <p:nvPr/>
        </p:nvGrpSpPr>
        <p:grpSpPr>
          <a:xfrm>
            <a:off x="1763687" y="978171"/>
            <a:ext cx="533156" cy="518928"/>
            <a:chOff x="5886387" y="2236405"/>
            <a:chExt cx="566588" cy="563232"/>
          </a:xfrm>
        </p:grpSpPr>
        <p:sp>
          <p:nvSpPr>
            <p:cNvPr id="48" name="椭圆 47"/>
            <p:cNvSpPr/>
            <p:nvPr/>
          </p:nvSpPr>
          <p:spPr>
            <a:xfrm>
              <a:off x="5886387" y="2236405"/>
              <a:ext cx="563232" cy="56323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5941518" y="2339681"/>
              <a:ext cx="511457" cy="367458"/>
            </a:xfrm>
            <a:prstGeom prst="rect">
              <a:avLst/>
            </a:prstGeom>
            <a:noFill/>
          </p:spPr>
          <p:txBody>
            <a:bodyPr wrap="square" rtlCol="0">
              <a:spAutoFit/>
            </a:bodyPr>
            <a:lstStyle/>
            <a:p>
              <a:r>
                <a:rPr lang="en-US" altLang="zh-CN" sz="1600" dirty="0">
                  <a:solidFill>
                    <a:schemeClr val="bg1"/>
                  </a:solidFill>
                  <a:latin typeface="微软雅黑" panose="020B0503020204020204" pitchFamily="34" charset="-122"/>
                  <a:ea typeface="微软雅黑" panose="020B0503020204020204" pitchFamily="34" charset="-122"/>
                </a:rPr>
                <a:t>01</a:t>
              </a:r>
            </a:p>
          </p:txBody>
        </p:sp>
      </p:grpSp>
      <p:grpSp>
        <p:nvGrpSpPr>
          <p:cNvPr id="33" name="组合 32"/>
          <p:cNvGrpSpPr/>
          <p:nvPr/>
        </p:nvGrpSpPr>
        <p:grpSpPr>
          <a:xfrm>
            <a:off x="1763687" y="1778510"/>
            <a:ext cx="533156" cy="518928"/>
            <a:chOff x="5886387" y="2236405"/>
            <a:chExt cx="566588" cy="563232"/>
          </a:xfrm>
        </p:grpSpPr>
        <p:sp>
          <p:nvSpPr>
            <p:cNvPr id="46" name="椭圆 45"/>
            <p:cNvSpPr/>
            <p:nvPr/>
          </p:nvSpPr>
          <p:spPr>
            <a:xfrm>
              <a:off x="5886387" y="2236405"/>
              <a:ext cx="563232" cy="563232"/>
            </a:xfrm>
            <a:prstGeom prst="ellipse">
              <a:avLst/>
            </a:prstGeom>
            <a:solidFill>
              <a:srgbClr val="44A0B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5941518" y="2339681"/>
              <a:ext cx="511457" cy="407095"/>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02</a:t>
              </a:r>
            </a:p>
          </p:txBody>
        </p:sp>
      </p:grpSp>
      <p:grpSp>
        <p:nvGrpSpPr>
          <p:cNvPr id="34" name="组合 33"/>
          <p:cNvGrpSpPr/>
          <p:nvPr/>
        </p:nvGrpSpPr>
        <p:grpSpPr>
          <a:xfrm>
            <a:off x="1763687" y="2578851"/>
            <a:ext cx="533156" cy="518928"/>
            <a:chOff x="5886387" y="2236405"/>
            <a:chExt cx="566588" cy="563232"/>
          </a:xfrm>
        </p:grpSpPr>
        <p:sp>
          <p:nvSpPr>
            <p:cNvPr id="44" name="椭圆 43"/>
            <p:cNvSpPr/>
            <p:nvPr/>
          </p:nvSpPr>
          <p:spPr>
            <a:xfrm>
              <a:off x="5886387" y="2236405"/>
              <a:ext cx="563232" cy="563232"/>
            </a:xfrm>
            <a:prstGeom prst="ellipse">
              <a:avLst/>
            </a:prstGeom>
            <a:solidFill>
              <a:srgbClr val="40A6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5" name="文本框 44"/>
            <p:cNvSpPr txBox="1"/>
            <p:nvPr/>
          </p:nvSpPr>
          <p:spPr>
            <a:xfrm>
              <a:off x="5941518" y="2339681"/>
              <a:ext cx="511457" cy="407095"/>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03</a:t>
              </a:r>
            </a:p>
          </p:txBody>
        </p:sp>
      </p:grpSp>
      <p:grpSp>
        <p:nvGrpSpPr>
          <p:cNvPr id="35" name="组合 34"/>
          <p:cNvGrpSpPr/>
          <p:nvPr/>
        </p:nvGrpSpPr>
        <p:grpSpPr>
          <a:xfrm>
            <a:off x="1763688" y="3379192"/>
            <a:ext cx="533156" cy="518928"/>
            <a:chOff x="5886387" y="2236405"/>
            <a:chExt cx="566588" cy="563232"/>
          </a:xfrm>
        </p:grpSpPr>
        <p:sp>
          <p:nvSpPr>
            <p:cNvPr id="42" name="椭圆 41"/>
            <p:cNvSpPr/>
            <p:nvPr/>
          </p:nvSpPr>
          <p:spPr>
            <a:xfrm>
              <a:off x="5886387" y="2236405"/>
              <a:ext cx="563232" cy="563232"/>
            </a:xfrm>
            <a:prstGeom prst="ellipse">
              <a:avLst/>
            </a:prstGeom>
            <a:solidFill>
              <a:srgbClr val="526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43" name="文本框 42"/>
            <p:cNvSpPr txBox="1"/>
            <p:nvPr/>
          </p:nvSpPr>
          <p:spPr>
            <a:xfrm>
              <a:off x="5941518" y="2339681"/>
              <a:ext cx="511457" cy="407095"/>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04</a:t>
              </a:r>
            </a:p>
          </p:txBody>
        </p:sp>
      </p:grpSp>
      <p:grpSp>
        <p:nvGrpSpPr>
          <p:cNvPr id="5" name="组合 4"/>
          <p:cNvGrpSpPr/>
          <p:nvPr/>
        </p:nvGrpSpPr>
        <p:grpSpPr>
          <a:xfrm>
            <a:off x="2123728" y="1128383"/>
            <a:ext cx="3728752" cy="3419863"/>
            <a:chOff x="2185664" y="1042028"/>
            <a:chExt cx="3728752" cy="3419863"/>
          </a:xfrm>
        </p:grpSpPr>
        <p:sp>
          <p:nvSpPr>
            <p:cNvPr id="54" name="TextBox 39"/>
            <p:cNvSpPr txBox="1"/>
            <p:nvPr/>
          </p:nvSpPr>
          <p:spPr>
            <a:xfrm>
              <a:off x="2185664" y="2640078"/>
              <a:ext cx="3728751" cy="223760"/>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3">
                      <a:lumMod val="100000"/>
                    </a:schemeClr>
                  </a:solidFill>
                  <a:latin typeface="微软雅黑" panose="020B0503020204020204" pitchFamily="34" charset="-122"/>
                  <a:ea typeface="微软雅黑" panose="020B0503020204020204" pitchFamily="34" charset="-122"/>
                </a:rPr>
                <a:t>JavaScript</a:t>
              </a:r>
              <a:r>
                <a:rPr lang="zh-CN" altLang="en-US" b="1" dirty="0">
                  <a:solidFill>
                    <a:schemeClr val="accent3">
                      <a:lumMod val="100000"/>
                    </a:schemeClr>
                  </a:solidFill>
                  <a:latin typeface="微软雅黑" panose="020B0503020204020204" pitchFamily="34" charset="-122"/>
                  <a:ea typeface="微软雅黑" panose="020B0503020204020204" pitchFamily="34" charset="-122"/>
                </a:rPr>
                <a:t>之原型</a:t>
              </a:r>
            </a:p>
          </p:txBody>
        </p:sp>
        <p:sp>
          <p:nvSpPr>
            <p:cNvPr id="52" name="TextBox 37"/>
            <p:cNvSpPr txBox="1"/>
            <p:nvPr/>
          </p:nvSpPr>
          <p:spPr>
            <a:xfrm>
              <a:off x="2185664" y="1841054"/>
              <a:ext cx="3728751" cy="223760"/>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2">
                      <a:lumMod val="100000"/>
                    </a:schemeClr>
                  </a:solidFill>
                  <a:latin typeface="微软雅黑" panose="020B0503020204020204" pitchFamily="34" charset="-122"/>
                  <a:ea typeface="微软雅黑" panose="020B0503020204020204" pitchFamily="34" charset="-122"/>
                </a:rPr>
                <a:t>JavaScript</a:t>
              </a:r>
              <a:r>
                <a:rPr lang="zh-CN" altLang="en-US" b="1" dirty="0">
                  <a:solidFill>
                    <a:schemeClr val="accent2">
                      <a:lumMod val="100000"/>
                    </a:schemeClr>
                  </a:solidFill>
                  <a:latin typeface="微软雅黑" panose="020B0503020204020204" pitchFamily="34" charset="-122"/>
                  <a:ea typeface="微软雅黑" panose="020B0503020204020204" pitchFamily="34" charset="-122"/>
                </a:rPr>
                <a:t>之对象</a:t>
              </a:r>
            </a:p>
          </p:txBody>
        </p:sp>
        <p:sp>
          <p:nvSpPr>
            <p:cNvPr id="50" name="TextBox 35"/>
            <p:cNvSpPr txBox="1"/>
            <p:nvPr/>
          </p:nvSpPr>
          <p:spPr>
            <a:xfrm>
              <a:off x="2185664" y="1042028"/>
              <a:ext cx="3728752" cy="223760"/>
            </a:xfrm>
            <a:prstGeom prst="rect">
              <a:avLst/>
            </a:prstGeom>
            <a:noFill/>
          </p:spPr>
          <p:txBody>
            <a:bodyPr wrap="none" lIns="480000" tIns="0" rIns="0" bIns="0" anchor="b" anchorCtr="0">
              <a:normAutofit fontScale="85000" lnSpcReduction="2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135" b="1" dirty="0">
                  <a:solidFill>
                    <a:schemeClr val="accent1">
                      <a:lumMod val="100000"/>
                    </a:schemeClr>
                  </a:solidFill>
                  <a:latin typeface="微软雅黑" panose="020B0503020204020204" pitchFamily="34" charset="-122"/>
                  <a:ea typeface="微软雅黑" panose="020B0503020204020204" pitchFamily="34" charset="-122"/>
                </a:rPr>
                <a:t>面向对象</a:t>
              </a:r>
            </a:p>
          </p:txBody>
        </p:sp>
        <p:sp>
          <p:nvSpPr>
            <p:cNvPr id="56" name="TextBox 41"/>
            <p:cNvSpPr txBox="1"/>
            <p:nvPr/>
          </p:nvSpPr>
          <p:spPr>
            <a:xfrm>
              <a:off x="2185664" y="3439103"/>
              <a:ext cx="3728751" cy="223760"/>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4">
                      <a:lumMod val="100000"/>
                    </a:schemeClr>
                  </a:solidFill>
                  <a:latin typeface="微软雅黑" panose="020B0503020204020204" pitchFamily="34" charset="-122"/>
                  <a:ea typeface="微软雅黑" panose="020B0503020204020204" pitchFamily="34" charset="-122"/>
                </a:rPr>
                <a:t>JavaScript</a:t>
              </a:r>
              <a:r>
                <a:rPr lang="zh-CN" altLang="en-US" b="1" dirty="0">
                  <a:solidFill>
                    <a:schemeClr val="accent4">
                      <a:lumMod val="100000"/>
                    </a:schemeClr>
                  </a:solidFill>
                  <a:latin typeface="微软雅黑" panose="020B0503020204020204" pitchFamily="34" charset="-122"/>
                  <a:ea typeface="微软雅黑" panose="020B0503020204020204" pitchFamily="34" charset="-122"/>
                </a:rPr>
                <a:t>之封装</a:t>
              </a:r>
            </a:p>
          </p:txBody>
        </p:sp>
        <p:sp>
          <p:nvSpPr>
            <p:cNvPr id="40" name="TextBox 41"/>
            <p:cNvSpPr txBox="1"/>
            <p:nvPr/>
          </p:nvSpPr>
          <p:spPr>
            <a:xfrm>
              <a:off x="2185665" y="4238131"/>
              <a:ext cx="3728751" cy="223760"/>
            </a:xfrm>
            <a:prstGeom prst="rect">
              <a:avLst/>
            </a:prstGeom>
            <a:noFill/>
          </p:spPr>
          <p:txBody>
            <a:bodyPr wrap="none" lIns="480000" tIns="0" rIns="0" bIns="0" anchor="b"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dirty="0">
                  <a:solidFill>
                    <a:schemeClr val="accent4">
                      <a:lumMod val="100000"/>
                    </a:schemeClr>
                  </a:solidFill>
                  <a:latin typeface="微软雅黑" panose="020B0503020204020204" pitchFamily="34" charset="-122"/>
                  <a:ea typeface="微软雅黑" panose="020B0503020204020204" pitchFamily="34" charset="-122"/>
                </a:rPr>
                <a:t>JavaScript</a:t>
              </a:r>
              <a:r>
                <a:rPr lang="zh-CN" altLang="en-US" b="1" dirty="0">
                  <a:solidFill>
                    <a:schemeClr val="accent4">
                      <a:lumMod val="100000"/>
                    </a:schemeClr>
                  </a:solidFill>
                  <a:latin typeface="微软雅黑" panose="020B0503020204020204" pitchFamily="34" charset="-122"/>
                  <a:ea typeface="微软雅黑" panose="020B0503020204020204" pitchFamily="34" charset="-122"/>
                </a:rPr>
                <a:t>之继承</a:t>
              </a:r>
            </a:p>
          </p:txBody>
        </p:sp>
      </p:grpSp>
      <p:grpSp>
        <p:nvGrpSpPr>
          <p:cNvPr id="37" name="组合 36"/>
          <p:cNvGrpSpPr/>
          <p:nvPr/>
        </p:nvGrpSpPr>
        <p:grpSpPr>
          <a:xfrm>
            <a:off x="1763692" y="4179532"/>
            <a:ext cx="533156" cy="518928"/>
            <a:chOff x="5886387" y="2236405"/>
            <a:chExt cx="566588" cy="563232"/>
          </a:xfrm>
        </p:grpSpPr>
        <p:sp>
          <p:nvSpPr>
            <p:cNvPr id="38" name="椭圆 37"/>
            <p:cNvSpPr/>
            <p:nvPr/>
          </p:nvSpPr>
          <p:spPr>
            <a:xfrm>
              <a:off x="5886387" y="2236405"/>
              <a:ext cx="563232" cy="563232"/>
            </a:xfrm>
            <a:prstGeom prst="ellipse">
              <a:avLst/>
            </a:prstGeom>
            <a:solidFill>
              <a:srgbClr val="5E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5941518" y="2339681"/>
              <a:ext cx="511457" cy="407095"/>
            </a:xfrm>
            <a:prstGeom prst="rect">
              <a:avLst/>
            </a:prstGeom>
            <a:noFill/>
          </p:spPr>
          <p:txBody>
            <a:bodyPr wrap="square" rtlCol="0">
              <a:spAutoFit/>
            </a:bodyPr>
            <a:lstStyle/>
            <a:p>
              <a:r>
                <a:rPr lang="en-US" altLang="zh-CN" dirty="0">
                  <a:solidFill>
                    <a:schemeClr val="bg1"/>
                  </a:solidFill>
                  <a:latin typeface="微软雅黑" panose="020B0503020204020204" pitchFamily="34" charset="-122"/>
                  <a:ea typeface="微软雅黑" panose="020B0503020204020204" pitchFamily="34" charset="-122"/>
                </a:rPr>
                <a:t>05</a:t>
              </a:r>
            </a:p>
          </p:txBody>
        </p:sp>
      </p:grpSp>
    </p:spTree>
    <p:extLst>
      <p:ext uri="{BB962C8B-B14F-4D97-AF65-F5344CB8AC3E}">
        <p14:creationId xmlns:p14="http://schemas.microsoft.com/office/powerpoint/2010/main" val="1262288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4EEEE-CB8E-7B47-BF29-90E4D6836C16}"/>
              </a:ext>
            </a:extLst>
          </p:cNvPr>
          <p:cNvSpPr>
            <a:spLocks noGrp="1"/>
          </p:cNvSpPr>
          <p:nvPr>
            <p:ph type="title"/>
          </p:nvPr>
        </p:nvSpPr>
        <p:spPr/>
        <p:txBody>
          <a:bodyPr/>
          <a:lstStyle/>
          <a:p>
            <a:r>
              <a:rPr lang="en-US" altLang="zh-CN" dirty="0"/>
              <a:t>	</a:t>
            </a:r>
            <a:r>
              <a:rPr lang="zh-CN" altLang="en-US" dirty="0"/>
              <a:t>原型链探秘</a:t>
            </a:r>
            <a:endParaRPr kumimoji="1" lang="zh-CN" altLang="en-US" dirty="0"/>
          </a:p>
        </p:txBody>
      </p:sp>
      <p:sp>
        <p:nvSpPr>
          <p:cNvPr id="4" name="内容占位符 2">
            <a:extLst>
              <a:ext uri="{FF2B5EF4-FFF2-40B4-BE49-F238E27FC236}">
                <a16:creationId xmlns:a16="http://schemas.microsoft.com/office/drawing/2014/main" id="{12CE0BEC-CBE3-8D43-A1E4-4E1EAD6C5506}"/>
              </a:ext>
            </a:extLst>
          </p:cNvPr>
          <p:cNvSpPr>
            <a:spLocks noGrp="1"/>
          </p:cNvSpPr>
          <p:nvPr>
            <p:ph idx="1"/>
          </p:nvPr>
        </p:nvSpPr>
        <p:spPr>
          <a:xfrm>
            <a:off x="1187624" y="1563638"/>
            <a:ext cx="7704856" cy="3744416"/>
          </a:xfrm>
        </p:spPr>
        <p:txBody>
          <a:bodyPr/>
          <a:lstStyle/>
          <a:p>
            <a:pPr marL="0" indent="0">
              <a:buNone/>
            </a:pPr>
            <a:r>
              <a:rPr lang="zh-CN" altLang="en-US" sz="1800" dirty="0"/>
              <a:t>原型链是实现继承的基本方法</a:t>
            </a:r>
            <a:br>
              <a:rPr lang="zh-CN" altLang="en-US" sz="1800" dirty="0"/>
            </a:br>
            <a:endParaRPr lang="zh-CN" altLang="en-US" sz="1800" dirty="0"/>
          </a:p>
          <a:p>
            <a:pPr marL="0" indent="0">
              <a:buNone/>
            </a:pPr>
            <a:r>
              <a:rPr lang="zh-CN" altLang="en-US" sz="1800" dirty="0"/>
              <a:t>基本思路： 让一个引用对象继承另一个引用对象的属性和方法</a:t>
            </a:r>
          </a:p>
          <a:p>
            <a:endParaRPr lang="zh-CN" altLang="en-US" dirty="0"/>
          </a:p>
        </p:txBody>
      </p:sp>
    </p:spTree>
    <p:extLst>
      <p:ext uri="{BB962C8B-B14F-4D97-AF65-F5344CB8AC3E}">
        <p14:creationId xmlns:p14="http://schemas.microsoft.com/office/powerpoint/2010/main" val="3044770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8262BC-3A40-A547-86A8-1D40CA782C7E}"/>
              </a:ext>
            </a:extLst>
          </p:cNvPr>
          <p:cNvSpPr>
            <a:spLocks noGrp="1"/>
          </p:cNvSpPr>
          <p:nvPr>
            <p:ph type="title"/>
          </p:nvPr>
        </p:nvSpPr>
        <p:spPr/>
        <p:txBody>
          <a:bodyPr/>
          <a:lstStyle/>
          <a:p>
            <a:r>
              <a:rPr kumimoji="1" lang="en-US" altLang="zh-CN" dirty="0"/>
              <a:t>	</a:t>
            </a:r>
            <a:r>
              <a:rPr kumimoji="1" lang="zh-CN" altLang="en-US" dirty="0"/>
              <a:t>原型链</a:t>
            </a:r>
          </a:p>
        </p:txBody>
      </p:sp>
      <p:pic>
        <p:nvPicPr>
          <p:cNvPr id="4" name="内容占位符 3">
            <a:extLst>
              <a:ext uri="{FF2B5EF4-FFF2-40B4-BE49-F238E27FC236}">
                <a16:creationId xmlns:a16="http://schemas.microsoft.com/office/drawing/2014/main" id="{CE98C293-B0D2-5042-AEEC-696D3FD2D327}"/>
              </a:ext>
            </a:extLst>
          </p:cNvPr>
          <p:cNvPicPr>
            <a:picLocks noGrp="1" noChangeAspect="1"/>
          </p:cNvPicPr>
          <p:nvPr>
            <p:ph idx="1"/>
          </p:nvPr>
        </p:nvPicPr>
        <p:blipFill>
          <a:blip r:embed="rId3"/>
          <a:stretch>
            <a:fillRect/>
          </a:stretch>
        </p:blipFill>
        <p:spPr>
          <a:xfrm>
            <a:off x="331372" y="915988"/>
            <a:ext cx="8409819" cy="3816350"/>
          </a:xfrm>
          <a:prstGeom prst="rect">
            <a:avLst/>
          </a:prstGeom>
        </p:spPr>
      </p:pic>
      <p:sp>
        <p:nvSpPr>
          <p:cNvPr id="3" name="圆角矩形 2"/>
          <p:cNvSpPr/>
          <p:nvPr/>
        </p:nvSpPr>
        <p:spPr>
          <a:xfrm>
            <a:off x="971600" y="4443958"/>
            <a:ext cx="576064" cy="144016"/>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1561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DBBD738-C347-F44F-9DC5-9E7F25B5D49A}"/>
              </a:ext>
            </a:extLst>
          </p:cNvPr>
          <p:cNvSpPr>
            <a:spLocks noGrp="1"/>
          </p:cNvSpPr>
          <p:nvPr>
            <p:ph type="title"/>
          </p:nvPr>
        </p:nvSpPr>
        <p:spPr/>
        <p:txBody>
          <a:bodyPr/>
          <a:lstStyle/>
          <a:p>
            <a:r>
              <a:rPr kumimoji="1" lang="en-US" altLang="zh-CN" dirty="0"/>
              <a:t>	</a:t>
            </a:r>
            <a:r>
              <a:rPr kumimoji="1" lang="zh-CN" altLang="en-US" dirty="0"/>
              <a:t>回到之前的小例子</a:t>
            </a:r>
          </a:p>
        </p:txBody>
      </p:sp>
      <p:pic>
        <p:nvPicPr>
          <p:cNvPr id="5" name="内容占位符 4">
            <a:extLst>
              <a:ext uri="{FF2B5EF4-FFF2-40B4-BE49-F238E27FC236}">
                <a16:creationId xmlns:a16="http://schemas.microsoft.com/office/drawing/2014/main" id="{A4FBB6A7-13D6-404B-882C-CFDDECD1B51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3850" y="1425547"/>
            <a:ext cx="8424863" cy="2797231"/>
          </a:xfrm>
        </p:spPr>
      </p:pic>
    </p:spTree>
    <p:extLst>
      <p:ext uri="{BB962C8B-B14F-4D97-AF65-F5344CB8AC3E}">
        <p14:creationId xmlns:p14="http://schemas.microsoft.com/office/powerpoint/2010/main" val="10119696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B320665-FB06-FB47-B275-5099A42FC154}"/>
              </a:ext>
            </a:extLst>
          </p:cNvPr>
          <p:cNvSpPr>
            <a:spLocks noGrp="1"/>
          </p:cNvSpPr>
          <p:nvPr>
            <p:ph idx="1"/>
          </p:nvPr>
        </p:nvSpPr>
        <p:spPr>
          <a:xfrm>
            <a:off x="251520" y="843558"/>
            <a:ext cx="8640960" cy="3672408"/>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en-US" altLang="zh-CN" dirty="0"/>
              <a:t>JavaScript</a:t>
            </a:r>
            <a:r>
              <a:rPr lang="zh-CN" altLang="en-US" dirty="0"/>
              <a:t>之封装</a:t>
            </a:r>
            <a:endParaRPr lang="en-US" altLang="zh-CN" dirty="0"/>
          </a:p>
        </p:txBody>
      </p:sp>
      <p:sp>
        <p:nvSpPr>
          <p:cNvPr id="5" name="矩形 4">
            <a:extLst>
              <a:ext uri="{FF2B5EF4-FFF2-40B4-BE49-F238E27FC236}">
                <a16:creationId xmlns:a16="http://schemas.microsoft.com/office/drawing/2014/main" id="{E7D3BE5E-04CB-7C49-A0E0-E73013A59163}"/>
              </a:ext>
            </a:extLst>
          </p:cNvPr>
          <p:cNvSpPr/>
          <p:nvPr/>
        </p:nvSpPr>
        <p:spPr>
          <a:xfrm>
            <a:off x="107504" y="436949"/>
            <a:ext cx="892899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122367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E65C58-F463-E74D-998B-7A0754BEE842}"/>
              </a:ext>
            </a:extLst>
          </p:cNvPr>
          <p:cNvSpPr>
            <a:spLocks noGrp="1"/>
          </p:cNvSpPr>
          <p:nvPr>
            <p:ph type="title"/>
          </p:nvPr>
        </p:nvSpPr>
        <p:spPr/>
        <p:txBody>
          <a:bodyPr/>
          <a:lstStyle/>
          <a:p>
            <a:r>
              <a:rPr kumimoji="1" lang="en-US" altLang="zh-CN" dirty="0"/>
              <a:t>	</a:t>
            </a:r>
            <a:r>
              <a:rPr kumimoji="1" lang="zh-CN" altLang="en-US" dirty="0"/>
              <a:t>什么是封装</a:t>
            </a:r>
          </a:p>
        </p:txBody>
      </p:sp>
      <p:grpSp>
        <p:nvGrpSpPr>
          <p:cNvPr id="5" name="27191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683384" y="1347614"/>
            <a:ext cx="7183710" cy="3069632"/>
            <a:chOff x="2753691" y="1664176"/>
            <a:chExt cx="6684619" cy="4092843"/>
          </a:xfrm>
        </p:grpSpPr>
        <p:grpSp>
          <p:nvGrpSpPr>
            <p:cNvPr id="6" name="îŝḻïḑè">
              <a:extLst>
                <a:ext uri="{FF2B5EF4-FFF2-40B4-BE49-F238E27FC236}">
                  <a16:creationId xmlns:a16="http://schemas.microsoft.com/office/drawing/2014/main" id="{3FC96FFD-B269-4C9F-B860-FAF8E4771D14}"/>
                </a:ext>
              </a:extLst>
            </p:cNvPr>
            <p:cNvGrpSpPr/>
            <p:nvPr/>
          </p:nvGrpSpPr>
          <p:grpSpPr>
            <a:xfrm>
              <a:off x="2753691" y="1664176"/>
              <a:ext cx="6684619" cy="4092843"/>
              <a:chOff x="2753691" y="1664176"/>
              <a:chExt cx="6684619" cy="4092843"/>
            </a:xfrm>
          </p:grpSpPr>
          <p:sp>
            <p:nvSpPr>
              <p:cNvPr id="10" name="iṧ1íďe">
                <a:extLst>
                  <a:ext uri="{FF2B5EF4-FFF2-40B4-BE49-F238E27FC236}">
                    <a16:creationId xmlns:a16="http://schemas.microsoft.com/office/drawing/2014/main" id="{479C0BD7-AEFC-4CA5-9389-FAD6A633B6EF}"/>
                  </a:ext>
                </a:extLst>
              </p:cNvPr>
              <p:cNvSpPr/>
              <p:nvPr/>
            </p:nvSpPr>
            <p:spPr bwMode="auto">
              <a:xfrm>
                <a:off x="4224164" y="1664176"/>
                <a:ext cx="5214146" cy="1367880"/>
              </a:xfrm>
              <a:custGeom>
                <a:avLst/>
                <a:gdLst>
                  <a:gd name="T0" fmla="*/ 2650 w 2897"/>
                  <a:gd name="T1" fmla="*/ 0 h 760"/>
                  <a:gd name="T2" fmla="*/ 0 w 2897"/>
                  <a:gd name="T3" fmla="*/ 0 h 760"/>
                  <a:gd name="T4" fmla="*/ 246 w 2897"/>
                  <a:gd name="T5" fmla="*/ 391 h 760"/>
                  <a:gd name="T6" fmla="*/ 0 w 2897"/>
                  <a:gd name="T7" fmla="*/ 760 h 760"/>
                  <a:gd name="T8" fmla="*/ 2650 w 2897"/>
                  <a:gd name="T9" fmla="*/ 760 h 760"/>
                  <a:gd name="T10" fmla="*/ 2897 w 2897"/>
                  <a:gd name="T11" fmla="*/ 391 h 760"/>
                  <a:gd name="T12" fmla="*/ 2650 w 2897"/>
                  <a:gd name="T13" fmla="*/ 0 h 760"/>
                </a:gdLst>
                <a:ahLst/>
                <a:cxnLst>
                  <a:cxn ang="0">
                    <a:pos x="T0" y="T1"/>
                  </a:cxn>
                  <a:cxn ang="0">
                    <a:pos x="T2" y="T3"/>
                  </a:cxn>
                  <a:cxn ang="0">
                    <a:pos x="T4" y="T5"/>
                  </a:cxn>
                  <a:cxn ang="0">
                    <a:pos x="T6" y="T7"/>
                  </a:cxn>
                  <a:cxn ang="0">
                    <a:pos x="T8" y="T9"/>
                  </a:cxn>
                  <a:cxn ang="0">
                    <a:pos x="T10" y="T11"/>
                  </a:cxn>
                  <a:cxn ang="0">
                    <a:pos x="T12" y="T13"/>
                  </a:cxn>
                </a:cxnLst>
                <a:rect l="0" t="0" r="r" b="b"/>
                <a:pathLst>
                  <a:path w="2897" h="760">
                    <a:moveTo>
                      <a:pt x="2650" y="0"/>
                    </a:moveTo>
                    <a:lnTo>
                      <a:pt x="0" y="0"/>
                    </a:lnTo>
                    <a:lnTo>
                      <a:pt x="246" y="391"/>
                    </a:lnTo>
                    <a:lnTo>
                      <a:pt x="0" y="760"/>
                    </a:lnTo>
                    <a:lnTo>
                      <a:pt x="2650" y="760"/>
                    </a:lnTo>
                    <a:lnTo>
                      <a:pt x="2897" y="391"/>
                    </a:lnTo>
                    <a:lnTo>
                      <a:pt x="265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en-US">
                  <a:latin typeface="微软雅黑" panose="020B0503020204020204" pitchFamily="34" charset="-122"/>
                  <a:ea typeface="微软雅黑" panose="020B0503020204020204" pitchFamily="34" charset="-122"/>
                </a:endParaRPr>
              </a:p>
            </p:txBody>
          </p:sp>
          <p:sp>
            <p:nvSpPr>
              <p:cNvPr id="11" name="ïS1ïde">
                <a:extLst>
                  <a:ext uri="{FF2B5EF4-FFF2-40B4-BE49-F238E27FC236}">
                    <a16:creationId xmlns:a16="http://schemas.microsoft.com/office/drawing/2014/main" id="{3D3A88F9-F77E-4270-8AC3-797645922D13}"/>
                  </a:ext>
                </a:extLst>
              </p:cNvPr>
              <p:cNvSpPr/>
              <p:nvPr/>
            </p:nvSpPr>
            <p:spPr bwMode="auto">
              <a:xfrm>
                <a:off x="4224164" y="1664176"/>
                <a:ext cx="5214146" cy="1367880"/>
              </a:xfrm>
              <a:custGeom>
                <a:avLst/>
                <a:gdLst>
                  <a:gd name="T0" fmla="*/ 2650 w 2897"/>
                  <a:gd name="T1" fmla="*/ 0 h 760"/>
                  <a:gd name="T2" fmla="*/ 0 w 2897"/>
                  <a:gd name="T3" fmla="*/ 0 h 760"/>
                  <a:gd name="T4" fmla="*/ 246 w 2897"/>
                  <a:gd name="T5" fmla="*/ 391 h 760"/>
                  <a:gd name="T6" fmla="*/ 0 w 2897"/>
                  <a:gd name="T7" fmla="*/ 760 h 760"/>
                  <a:gd name="T8" fmla="*/ 2650 w 2897"/>
                  <a:gd name="T9" fmla="*/ 760 h 760"/>
                  <a:gd name="T10" fmla="*/ 2897 w 2897"/>
                  <a:gd name="T11" fmla="*/ 391 h 760"/>
                  <a:gd name="T12" fmla="*/ 2650 w 2897"/>
                  <a:gd name="T13" fmla="*/ 0 h 760"/>
                </a:gdLst>
                <a:ahLst/>
                <a:cxnLst>
                  <a:cxn ang="0">
                    <a:pos x="T0" y="T1"/>
                  </a:cxn>
                  <a:cxn ang="0">
                    <a:pos x="T2" y="T3"/>
                  </a:cxn>
                  <a:cxn ang="0">
                    <a:pos x="T4" y="T5"/>
                  </a:cxn>
                  <a:cxn ang="0">
                    <a:pos x="T6" y="T7"/>
                  </a:cxn>
                  <a:cxn ang="0">
                    <a:pos x="T8" y="T9"/>
                  </a:cxn>
                  <a:cxn ang="0">
                    <a:pos x="T10" y="T11"/>
                  </a:cxn>
                  <a:cxn ang="0">
                    <a:pos x="T12" y="T13"/>
                  </a:cxn>
                </a:cxnLst>
                <a:rect l="0" t="0" r="r" b="b"/>
                <a:pathLst>
                  <a:path w="2897" h="760">
                    <a:moveTo>
                      <a:pt x="2650" y="0"/>
                    </a:moveTo>
                    <a:lnTo>
                      <a:pt x="0" y="0"/>
                    </a:lnTo>
                    <a:lnTo>
                      <a:pt x="246" y="391"/>
                    </a:lnTo>
                    <a:lnTo>
                      <a:pt x="0" y="760"/>
                    </a:lnTo>
                    <a:lnTo>
                      <a:pt x="2650" y="760"/>
                    </a:lnTo>
                    <a:lnTo>
                      <a:pt x="2897" y="391"/>
                    </a:lnTo>
                    <a:lnTo>
                      <a:pt x="26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endParaRPr lang="en-US">
                  <a:latin typeface="微软雅黑" panose="020B0503020204020204" pitchFamily="34" charset="-122"/>
                  <a:ea typeface="微软雅黑" panose="020B0503020204020204" pitchFamily="34" charset="-122"/>
                </a:endParaRPr>
              </a:p>
            </p:txBody>
          </p:sp>
          <p:sp>
            <p:nvSpPr>
              <p:cNvPr id="12" name="îsliḑè">
                <a:extLst>
                  <a:ext uri="{FF2B5EF4-FFF2-40B4-BE49-F238E27FC236}">
                    <a16:creationId xmlns:a16="http://schemas.microsoft.com/office/drawing/2014/main" id="{0C6DC8AC-D127-4F4A-913E-6D308F7D7D1A}"/>
                  </a:ext>
                </a:extLst>
              </p:cNvPr>
              <p:cNvSpPr/>
              <p:nvPr/>
            </p:nvSpPr>
            <p:spPr bwMode="auto">
              <a:xfrm>
                <a:off x="2753691" y="3032057"/>
                <a:ext cx="5214146" cy="1362481"/>
              </a:xfrm>
              <a:custGeom>
                <a:avLst/>
                <a:gdLst>
                  <a:gd name="T0" fmla="*/ 246 w 2897"/>
                  <a:gd name="T1" fmla="*/ 0 h 757"/>
                  <a:gd name="T2" fmla="*/ 2897 w 2897"/>
                  <a:gd name="T3" fmla="*/ 0 h 757"/>
                  <a:gd name="T4" fmla="*/ 2651 w 2897"/>
                  <a:gd name="T5" fmla="*/ 388 h 757"/>
                  <a:gd name="T6" fmla="*/ 2897 w 2897"/>
                  <a:gd name="T7" fmla="*/ 757 h 757"/>
                  <a:gd name="T8" fmla="*/ 246 w 2897"/>
                  <a:gd name="T9" fmla="*/ 757 h 757"/>
                  <a:gd name="T10" fmla="*/ 0 w 2897"/>
                  <a:gd name="T11" fmla="*/ 388 h 757"/>
                  <a:gd name="T12" fmla="*/ 246 w 2897"/>
                  <a:gd name="T13" fmla="*/ 0 h 757"/>
                </a:gdLst>
                <a:ahLst/>
                <a:cxnLst>
                  <a:cxn ang="0">
                    <a:pos x="T0" y="T1"/>
                  </a:cxn>
                  <a:cxn ang="0">
                    <a:pos x="T2" y="T3"/>
                  </a:cxn>
                  <a:cxn ang="0">
                    <a:pos x="T4" y="T5"/>
                  </a:cxn>
                  <a:cxn ang="0">
                    <a:pos x="T6" y="T7"/>
                  </a:cxn>
                  <a:cxn ang="0">
                    <a:pos x="T8" y="T9"/>
                  </a:cxn>
                  <a:cxn ang="0">
                    <a:pos x="T10" y="T11"/>
                  </a:cxn>
                  <a:cxn ang="0">
                    <a:pos x="T12" y="T13"/>
                  </a:cxn>
                </a:cxnLst>
                <a:rect l="0" t="0" r="r" b="b"/>
                <a:pathLst>
                  <a:path w="2897" h="757">
                    <a:moveTo>
                      <a:pt x="246" y="0"/>
                    </a:moveTo>
                    <a:lnTo>
                      <a:pt x="2897" y="0"/>
                    </a:lnTo>
                    <a:lnTo>
                      <a:pt x="2651" y="388"/>
                    </a:lnTo>
                    <a:lnTo>
                      <a:pt x="2897" y="757"/>
                    </a:lnTo>
                    <a:lnTo>
                      <a:pt x="246" y="757"/>
                    </a:lnTo>
                    <a:lnTo>
                      <a:pt x="0" y="388"/>
                    </a:lnTo>
                    <a:lnTo>
                      <a:pt x="246" y="0"/>
                    </a:lnTo>
                    <a:close/>
                  </a:path>
                </a:pathLst>
              </a:custGeom>
              <a:solidFill>
                <a:schemeClr val="tx2">
                  <a:lumMod val="20000"/>
                  <a:lumOff val="80000"/>
                </a:schemeClr>
              </a:solidFill>
              <a:ln>
                <a:noFill/>
              </a:ln>
            </p:spPr>
            <p:txBody>
              <a:bodyPr vert="horz" wrap="square" lIns="91440" tIns="45720" rIns="91440" bIns="45720" numCol="1" anchor="t" anchorCtr="0" compatLnSpc="1">
                <a:prstTxWarp prst="textNoShape">
                  <a:avLst/>
                </a:prstTxWarp>
                <a:normAutofit/>
              </a:bodyPr>
              <a:lstStyle/>
              <a:p>
                <a:endParaRPr lang="en-US">
                  <a:latin typeface="微软雅黑" panose="020B0503020204020204" pitchFamily="34" charset="-122"/>
                  <a:ea typeface="微软雅黑" panose="020B0503020204020204" pitchFamily="34" charset="-122"/>
                </a:endParaRPr>
              </a:p>
            </p:txBody>
          </p:sp>
          <p:sp>
            <p:nvSpPr>
              <p:cNvPr id="13" name="îşľîḋe">
                <a:extLst>
                  <a:ext uri="{FF2B5EF4-FFF2-40B4-BE49-F238E27FC236}">
                    <a16:creationId xmlns:a16="http://schemas.microsoft.com/office/drawing/2014/main" id="{33285F06-2D20-404A-A772-E5031D4CCAF2}"/>
                  </a:ext>
                </a:extLst>
              </p:cNvPr>
              <p:cNvSpPr/>
              <p:nvPr/>
            </p:nvSpPr>
            <p:spPr bwMode="auto">
              <a:xfrm>
                <a:off x="4224164" y="4394538"/>
                <a:ext cx="5214146" cy="1362481"/>
              </a:xfrm>
              <a:custGeom>
                <a:avLst/>
                <a:gdLst>
                  <a:gd name="T0" fmla="*/ 2650 w 2897"/>
                  <a:gd name="T1" fmla="*/ 0 h 757"/>
                  <a:gd name="T2" fmla="*/ 0 w 2897"/>
                  <a:gd name="T3" fmla="*/ 0 h 757"/>
                  <a:gd name="T4" fmla="*/ 246 w 2897"/>
                  <a:gd name="T5" fmla="*/ 388 h 757"/>
                  <a:gd name="T6" fmla="*/ 0 w 2897"/>
                  <a:gd name="T7" fmla="*/ 757 h 757"/>
                  <a:gd name="T8" fmla="*/ 2650 w 2897"/>
                  <a:gd name="T9" fmla="*/ 757 h 757"/>
                  <a:gd name="T10" fmla="*/ 2897 w 2897"/>
                  <a:gd name="T11" fmla="*/ 388 h 757"/>
                  <a:gd name="T12" fmla="*/ 2650 w 2897"/>
                  <a:gd name="T13" fmla="*/ 0 h 757"/>
                </a:gdLst>
                <a:ahLst/>
                <a:cxnLst>
                  <a:cxn ang="0">
                    <a:pos x="T0" y="T1"/>
                  </a:cxn>
                  <a:cxn ang="0">
                    <a:pos x="T2" y="T3"/>
                  </a:cxn>
                  <a:cxn ang="0">
                    <a:pos x="T4" y="T5"/>
                  </a:cxn>
                  <a:cxn ang="0">
                    <a:pos x="T6" y="T7"/>
                  </a:cxn>
                  <a:cxn ang="0">
                    <a:pos x="T8" y="T9"/>
                  </a:cxn>
                  <a:cxn ang="0">
                    <a:pos x="T10" y="T11"/>
                  </a:cxn>
                  <a:cxn ang="0">
                    <a:pos x="T12" y="T13"/>
                  </a:cxn>
                </a:cxnLst>
                <a:rect l="0" t="0" r="r" b="b"/>
                <a:pathLst>
                  <a:path w="2897" h="757">
                    <a:moveTo>
                      <a:pt x="2650" y="0"/>
                    </a:moveTo>
                    <a:lnTo>
                      <a:pt x="0" y="0"/>
                    </a:lnTo>
                    <a:lnTo>
                      <a:pt x="246" y="388"/>
                    </a:lnTo>
                    <a:lnTo>
                      <a:pt x="0" y="757"/>
                    </a:lnTo>
                    <a:lnTo>
                      <a:pt x="2650" y="757"/>
                    </a:lnTo>
                    <a:lnTo>
                      <a:pt x="2897" y="388"/>
                    </a:lnTo>
                    <a:lnTo>
                      <a:pt x="2650" y="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normAutofit/>
              </a:bodyPr>
              <a:lstStyle/>
              <a:p>
                <a:endParaRPr lang="en-US">
                  <a:latin typeface="微软雅黑" panose="020B0503020204020204" pitchFamily="34" charset="-122"/>
                  <a:ea typeface="微软雅黑" panose="020B0503020204020204" pitchFamily="34" charset="-122"/>
                </a:endParaRPr>
              </a:p>
            </p:txBody>
          </p:sp>
          <p:sp>
            <p:nvSpPr>
              <p:cNvPr id="14" name="îşḷïdê">
                <a:extLst>
                  <a:ext uri="{FF2B5EF4-FFF2-40B4-BE49-F238E27FC236}">
                    <a16:creationId xmlns:a16="http://schemas.microsoft.com/office/drawing/2014/main" id="{3995200F-1FEA-4C9D-B686-863F07F871DD}"/>
                  </a:ext>
                </a:extLst>
              </p:cNvPr>
              <p:cNvSpPr/>
              <p:nvPr/>
            </p:nvSpPr>
            <p:spPr bwMode="auto">
              <a:xfrm>
                <a:off x="4224164" y="4394538"/>
                <a:ext cx="5214146" cy="1362481"/>
              </a:xfrm>
              <a:custGeom>
                <a:avLst/>
                <a:gdLst>
                  <a:gd name="T0" fmla="*/ 2650 w 2897"/>
                  <a:gd name="T1" fmla="*/ 0 h 757"/>
                  <a:gd name="T2" fmla="*/ 0 w 2897"/>
                  <a:gd name="T3" fmla="*/ 0 h 757"/>
                  <a:gd name="T4" fmla="*/ 246 w 2897"/>
                  <a:gd name="T5" fmla="*/ 388 h 757"/>
                  <a:gd name="T6" fmla="*/ 0 w 2897"/>
                  <a:gd name="T7" fmla="*/ 757 h 757"/>
                  <a:gd name="T8" fmla="*/ 2650 w 2897"/>
                  <a:gd name="T9" fmla="*/ 757 h 757"/>
                  <a:gd name="T10" fmla="*/ 2897 w 2897"/>
                  <a:gd name="T11" fmla="*/ 388 h 757"/>
                  <a:gd name="T12" fmla="*/ 2650 w 2897"/>
                  <a:gd name="T13" fmla="*/ 0 h 757"/>
                </a:gdLst>
                <a:ahLst/>
                <a:cxnLst>
                  <a:cxn ang="0">
                    <a:pos x="T0" y="T1"/>
                  </a:cxn>
                  <a:cxn ang="0">
                    <a:pos x="T2" y="T3"/>
                  </a:cxn>
                  <a:cxn ang="0">
                    <a:pos x="T4" y="T5"/>
                  </a:cxn>
                  <a:cxn ang="0">
                    <a:pos x="T6" y="T7"/>
                  </a:cxn>
                  <a:cxn ang="0">
                    <a:pos x="T8" y="T9"/>
                  </a:cxn>
                  <a:cxn ang="0">
                    <a:pos x="T10" y="T11"/>
                  </a:cxn>
                  <a:cxn ang="0">
                    <a:pos x="T12" y="T13"/>
                  </a:cxn>
                </a:cxnLst>
                <a:rect l="0" t="0" r="r" b="b"/>
                <a:pathLst>
                  <a:path w="2897" h="757">
                    <a:moveTo>
                      <a:pt x="2650" y="0"/>
                    </a:moveTo>
                    <a:lnTo>
                      <a:pt x="0" y="0"/>
                    </a:lnTo>
                    <a:lnTo>
                      <a:pt x="246" y="388"/>
                    </a:lnTo>
                    <a:lnTo>
                      <a:pt x="0" y="757"/>
                    </a:lnTo>
                    <a:lnTo>
                      <a:pt x="2650" y="757"/>
                    </a:lnTo>
                    <a:lnTo>
                      <a:pt x="2897" y="388"/>
                    </a:lnTo>
                    <a:lnTo>
                      <a:pt x="26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rmAutofit/>
              </a:bodyPr>
              <a:lstStyle/>
              <a:p>
                <a:endParaRPr lang="en-US">
                  <a:latin typeface="微软雅黑" panose="020B0503020204020204" pitchFamily="34" charset="-122"/>
                  <a:ea typeface="微软雅黑" panose="020B0503020204020204" pitchFamily="34" charset="-122"/>
                </a:endParaRPr>
              </a:p>
            </p:txBody>
          </p:sp>
          <p:sp>
            <p:nvSpPr>
              <p:cNvPr id="15" name="iṥlíḓè">
                <a:extLst>
                  <a:ext uri="{FF2B5EF4-FFF2-40B4-BE49-F238E27FC236}">
                    <a16:creationId xmlns:a16="http://schemas.microsoft.com/office/drawing/2014/main" id="{4619853B-2127-4441-BEB7-FEC95B08794A}"/>
                  </a:ext>
                </a:extLst>
              </p:cNvPr>
              <p:cNvSpPr txBox="1"/>
              <p:nvPr/>
            </p:nvSpPr>
            <p:spPr>
              <a:xfrm>
                <a:off x="4834460" y="2103120"/>
                <a:ext cx="411444" cy="489992"/>
              </a:xfrm>
              <a:prstGeom prst="rect">
                <a:avLst/>
              </a:prstGeom>
              <a:noFill/>
              <a:ln w="117475">
                <a:noFill/>
              </a:ln>
            </p:spPr>
            <p:txBody>
              <a:bodyPr wrap="square" lIns="91440" tIns="45720" rIns="91440" bIns="45720" rtlCol="0">
                <a:prstTxWarp prst="textPlain">
                  <a:avLst/>
                </a:prstTxWarp>
                <a:normAutofit fontScale="77500" lnSpcReduction="20000"/>
              </a:bodyPr>
              <a:lstStyle/>
              <a:p>
                <a:r>
                  <a:rPr lang="en-US" altLang="zh-CN" b="1" spc="100"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6" name="íṥlîḓê">
                <a:extLst>
                  <a:ext uri="{FF2B5EF4-FFF2-40B4-BE49-F238E27FC236}">
                    <a16:creationId xmlns:a16="http://schemas.microsoft.com/office/drawing/2014/main" id="{A0F08699-605E-4B30-8E51-13778A0D4C46}"/>
                  </a:ext>
                </a:extLst>
              </p:cNvPr>
              <p:cNvSpPr txBox="1"/>
              <p:nvPr/>
            </p:nvSpPr>
            <p:spPr>
              <a:xfrm>
                <a:off x="6950109" y="3471833"/>
                <a:ext cx="411444" cy="489992"/>
              </a:xfrm>
              <a:prstGeom prst="rect">
                <a:avLst/>
              </a:prstGeom>
              <a:noFill/>
              <a:ln w="117475">
                <a:noFill/>
              </a:ln>
            </p:spPr>
            <p:txBody>
              <a:bodyPr wrap="square" lIns="91440" tIns="45720" rIns="91440" bIns="45720" rtlCol="0">
                <a:prstTxWarp prst="textPlain">
                  <a:avLst/>
                </a:prstTxWarp>
                <a:normAutofit fontScale="77500" lnSpcReduction="20000"/>
              </a:bodyPr>
              <a:lstStyle/>
              <a:p>
                <a:r>
                  <a:rPr lang="en-US" altLang="zh-CN" b="1" spc="100" dirty="0">
                    <a:solidFill>
                      <a:schemeClr val="accent1"/>
                    </a:solidFill>
                    <a:latin typeface="微软雅黑" panose="020B0503020204020204" pitchFamily="34" charset="-122"/>
                    <a:ea typeface="微软雅黑" panose="020B0503020204020204" pitchFamily="34" charset="-122"/>
                  </a:rPr>
                  <a:t>02</a:t>
                </a:r>
                <a:endParaRPr lang="zh-CN" altLang="en-US" b="1" spc="100" dirty="0">
                  <a:solidFill>
                    <a:schemeClr val="accent1"/>
                  </a:solidFill>
                  <a:latin typeface="微软雅黑" panose="020B0503020204020204" pitchFamily="34" charset="-122"/>
                  <a:ea typeface="微软雅黑" panose="020B0503020204020204" pitchFamily="34" charset="-122"/>
                </a:endParaRPr>
              </a:p>
            </p:txBody>
          </p:sp>
          <p:sp>
            <p:nvSpPr>
              <p:cNvPr id="17" name="îšḷíḓê">
                <a:extLst>
                  <a:ext uri="{FF2B5EF4-FFF2-40B4-BE49-F238E27FC236}">
                    <a16:creationId xmlns:a16="http://schemas.microsoft.com/office/drawing/2014/main" id="{7710462A-A2FE-4E2B-A76C-1DFA51EA7FBE}"/>
                  </a:ext>
                </a:extLst>
              </p:cNvPr>
              <p:cNvSpPr txBox="1"/>
              <p:nvPr/>
            </p:nvSpPr>
            <p:spPr>
              <a:xfrm>
                <a:off x="4834460" y="4830782"/>
                <a:ext cx="411444" cy="489992"/>
              </a:xfrm>
              <a:prstGeom prst="rect">
                <a:avLst/>
              </a:prstGeom>
              <a:noFill/>
              <a:ln w="117475">
                <a:noFill/>
              </a:ln>
            </p:spPr>
            <p:txBody>
              <a:bodyPr wrap="square" lIns="91440" tIns="45720" rIns="91440" bIns="45720" rtlCol="0">
                <a:prstTxWarp prst="textPlain">
                  <a:avLst/>
                </a:prstTxWarp>
                <a:normAutofit fontScale="77500" lnSpcReduction="20000"/>
              </a:bodyPr>
              <a:lstStyle/>
              <a:p>
                <a:r>
                  <a:rPr lang="en-US" altLang="zh-CN" b="1" spc="100" dirty="0">
                    <a:solidFill>
                      <a:schemeClr val="tx1">
                        <a:lumMod val="50000"/>
                        <a:lumOff val="50000"/>
                      </a:schemeClr>
                    </a:solidFill>
                    <a:latin typeface="微软雅黑" panose="020B0503020204020204" pitchFamily="34" charset="-122"/>
                    <a:ea typeface="微软雅黑" panose="020B0503020204020204" pitchFamily="34" charset="-122"/>
                  </a:rPr>
                  <a:t>03</a:t>
                </a:r>
                <a:endParaRPr lang="zh-CN" altLang="en-US" b="1" spc="1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8" name="îŝḻîdê">
                <a:extLst>
                  <a:ext uri="{FF2B5EF4-FFF2-40B4-BE49-F238E27FC236}">
                    <a16:creationId xmlns:a16="http://schemas.microsoft.com/office/drawing/2014/main" id="{8241A6E9-4E05-4349-9CF0-2A1102F852D3}"/>
                  </a:ext>
                </a:extLst>
              </p:cNvPr>
              <p:cNvSpPr/>
              <p:nvPr/>
            </p:nvSpPr>
            <p:spPr bwMode="auto">
              <a:xfrm>
                <a:off x="3690988" y="2126058"/>
                <a:ext cx="456056" cy="467054"/>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accent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19" name="iṣļiḑê">
                <a:extLst>
                  <a:ext uri="{FF2B5EF4-FFF2-40B4-BE49-F238E27FC236}">
                    <a16:creationId xmlns:a16="http://schemas.microsoft.com/office/drawing/2014/main" id="{948A1045-D551-4CF2-9A37-0C9209569F37}"/>
                  </a:ext>
                </a:extLst>
              </p:cNvPr>
              <p:cNvSpPr/>
              <p:nvPr/>
            </p:nvSpPr>
            <p:spPr bwMode="auto">
              <a:xfrm>
                <a:off x="3690988" y="4853720"/>
                <a:ext cx="456056" cy="467054"/>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accent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sp>
            <p:nvSpPr>
              <p:cNvPr id="20" name="í$1iḓé">
                <a:extLst>
                  <a:ext uri="{FF2B5EF4-FFF2-40B4-BE49-F238E27FC236}">
                    <a16:creationId xmlns:a16="http://schemas.microsoft.com/office/drawing/2014/main" id="{22B7FD5A-232D-49F0-A4D4-134BF668E219}"/>
                  </a:ext>
                </a:extLst>
              </p:cNvPr>
              <p:cNvSpPr/>
              <p:nvPr/>
            </p:nvSpPr>
            <p:spPr bwMode="auto">
              <a:xfrm>
                <a:off x="7938962" y="3472691"/>
                <a:ext cx="456056" cy="467054"/>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chemeClr val="accent1"/>
              </a:solidFill>
              <a:ln>
                <a:noFill/>
              </a:ln>
            </p:spPr>
            <p:txBody>
              <a:bodyPr/>
              <a:lstStyle/>
              <a:p>
                <a:endParaRPr lang="zh-CN" altLang="en-US">
                  <a:latin typeface="微软雅黑" panose="020B0503020204020204" pitchFamily="34" charset="-122"/>
                  <a:ea typeface="微软雅黑" panose="020B0503020204020204" pitchFamily="34" charset="-122"/>
                </a:endParaRPr>
              </a:p>
            </p:txBody>
          </p:sp>
        </p:grpSp>
        <p:sp>
          <p:nvSpPr>
            <p:cNvPr id="7" name="ïṡľíḍe">
              <a:extLst>
                <a:ext uri="{FF2B5EF4-FFF2-40B4-BE49-F238E27FC236}">
                  <a16:creationId xmlns:a16="http://schemas.microsoft.com/office/drawing/2014/main" id="{85AC42E1-DC4B-4097-BE98-E5FA9EB3D3D0}"/>
                </a:ext>
              </a:extLst>
            </p:cNvPr>
            <p:cNvSpPr/>
            <p:nvPr/>
          </p:nvSpPr>
          <p:spPr bwMode="auto">
            <a:xfrm>
              <a:off x="5588736" y="1965465"/>
              <a:ext cx="3262656"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latin typeface="微软雅黑" panose="020B0503020204020204" pitchFamily="34" charset="-122"/>
                  <a:ea typeface="微软雅黑" panose="020B0503020204020204" pitchFamily="34" charset="-122"/>
                </a:rPr>
                <a:t>隐藏对象的属性和实现细节，仅对外公开接口</a:t>
              </a:r>
            </a:p>
          </p:txBody>
        </p:sp>
        <p:sp>
          <p:nvSpPr>
            <p:cNvPr id="8" name="ïṡḻíḋé">
              <a:extLst>
                <a:ext uri="{FF2B5EF4-FFF2-40B4-BE49-F238E27FC236}">
                  <a16:creationId xmlns:a16="http://schemas.microsoft.com/office/drawing/2014/main" id="{F89B2BB6-5CA7-42C4-A5A5-5899743841D7}"/>
                </a:ext>
              </a:extLst>
            </p:cNvPr>
            <p:cNvSpPr/>
            <p:nvPr/>
          </p:nvSpPr>
          <p:spPr bwMode="auto">
            <a:xfrm>
              <a:off x="5588736" y="4704596"/>
              <a:ext cx="3262656"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400" dirty="0">
                  <a:latin typeface="微软雅黑" panose="020B0503020204020204" pitchFamily="34" charset="-122"/>
                  <a:ea typeface="微软雅黑" panose="020B0503020204020204" pitchFamily="34" charset="-122"/>
                </a:rPr>
                <a:t>将一类事物抽象成包含其状态（属性）及行为（方法）的一个整体。（类</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原型对象）</a:t>
              </a:r>
            </a:p>
          </p:txBody>
        </p:sp>
        <p:sp>
          <p:nvSpPr>
            <p:cNvPr id="9" name="îṩ1iḍè">
              <a:extLst>
                <a:ext uri="{FF2B5EF4-FFF2-40B4-BE49-F238E27FC236}">
                  <a16:creationId xmlns:a16="http://schemas.microsoft.com/office/drawing/2014/main" id="{64F3B1ED-75C7-4873-B76F-0803E1BB8743}"/>
                </a:ext>
              </a:extLst>
            </p:cNvPr>
            <p:cNvSpPr/>
            <p:nvPr/>
          </p:nvSpPr>
          <p:spPr bwMode="auto">
            <a:xfrm>
              <a:off x="3138003" y="3358271"/>
              <a:ext cx="3262656"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20000"/>
                </a:lnSpc>
              </a:pPr>
              <a:r>
                <a:rPr lang="zh-CN" altLang="en-US" sz="1400" dirty="0">
                  <a:latin typeface="微软雅黑" panose="020B0503020204020204" pitchFamily="34" charset="-122"/>
                  <a:ea typeface="微软雅黑" panose="020B0503020204020204" pitchFamily="34" charset="-122"/>
                </a:rPr>
                <a:t>将抽象得到的数据和行为（或功能）相结合，形成一个有机的整体</a:t>
              </a:r>
            </a:p>
          </p:txBody>
        </p:sp>
      </p:grpSp>
    </p:spTree>
    <p:extLst>
      <p:ext uri="{BB962C8B-B14F-4D97-AF65-F5344CB8AC3E}">
        <p14:creationId xmlns:p14="http://schemas.microsoft.com/office/powerpoint/2010/main" val="2766802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87F5DD-6A8B-2846-A038-A7BB2C537261}"/>
              </a:ext>
            </a:extLst>
          </p:cNvPr>
          <p:cNvSpPr>
            <a:spLocks noGrp="1"/>
          </p:cNvSpPr>
          <p:nvPr>
            <p:ph type="title"/>
          </p:nvPr>
        </p:nvSpPr>
        <p:spPr/>
        <p:txBody>
          <a:bodyPr/>
          <a:lstStyle/>
          <a:p>
            <a:r>
              <a:rPr kumimoji="1" lang="zh-CN" altLang="en-US" dirty="0"/>
              <a:t>工厂函数方式</a:t>
            </a:r>
          </a:p>
        </p:txBody>
      </p:sp>
      <p:pic>
        <p:nvPicPr>
          <p:cNvPr id="5" name="图片 4">
            <a:extLst>
              <a:ext uri="{FF2B5EF4-FFF2-40B4-BE49-F238E27FC236}">
                <a16:creationId xmlns:a16="http://schemas.microsoft.com/office/drawing/2014/main" id="{7A8E5F5F-CA4E-1F4A-869B-7FB4451D55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520" y="814100"/>
            <a:ext cx="9361040" cy="4205922"/>
          </a:xfrm>
          <a:prstGeom prst="rect">
            <a:avLst/>
          </a:prstGeom>
        </p:spPr>
      </p:pic>
      <p:sp>
        <p:nvSpPr>
          <p:cNvPr id="6" name="文本框 5">
            <a:extLst>
              <a:ext uri="{FF2B5EF4-FFF2-40B4-BE49-F238E27FC236}">
                <a16:creationId xmlns:a16="http://schemas.microsoft.com/office/drawing/2014/main" id="{3F4890B6-3D35-624D-9B27-4DBB5D548589}"/>
              </a:ext>
            </a:extLst>
          </p:cNvPr>
          <p:cNvSpPr txBox="1"/>
          <p:nvPr/>
        </p:nvSpPr>
        <p:spPr>
          <a:xfrm>
            <a:off x="5796136" y="2862102"/>
            <a:ext cx="5904656"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对象识别问题</a:t>
            </a:r>
          </a:p>
        </p:txBody>
      </p:sp>
    </p:spTree>
    <p:extLst>
      <p:ext uri="{BB962C8B-B14F-4D97-AF65-F5344CB8AC3E}">
        <p14:creationId xmlns:p14="http://schemas.microsoft.com/office/powerpoint/2010/main" val="209120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BA1539-CC4E-4147-BADB-12DDF7057B09}"/>
              </a:ext>
            </a:extLst>
          </p:cNvPr>
          <p:cNvSpPr>
            <a:spLocks noGrp="1"/>
          </p:cNvSpPr>
          <p:nvPr>
            <p:ph type="title"/>
          </p:nvPr>
        </p:nvSpPr>
        <p:spPr/>
        <p:txBody>
          <a:bodyPr/>
          <a:lstStyle/>
          <a:p>
            <a:r>
              <a:rPr kumimoji="1" lang="zh-CN" altLang="en-US" dirty="0"/>
              <a:t>构造函数方式</a:t>
            </a:r>
          </a:p>
        </p:txBody>
      </p:sp>
      <p:pic>
        <p:nvPicPr>
          <p:cNvPr id="5" name="图片 4">
            <a:extLst>
              <a:ext uri="{FF2B5EF4-FFF2-40B4-BE49-F238E27FC236}">
                <a16:creationId xmlns:a16="http://schemas.microsoft.com/office/drawing/2014/main" id="{3B240E8F-AC37-1844-889D-6610D680F3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64" y="575311"/>
            <a:ext cx="9144000" cy="4476000"/>
          </a:xfrm>
          <a:prstGeom prst="rect">
            <a:avLst/>
          </a:prstGeom>
        </p:spPr>
      </p:pic>
      <p:sp>
        <p:nvSpPr>
          <p:cNvPr id="6" name="文本框 5">
            <a:extLst>
              <a:ext uri="{FF2B5EF4-FFF2-40B4-BE49-F238E27FC236}">
                <a16:creationId xmlns:a16="http://schemas.microsoft.com/office/drawing/2014/main" id="{DD8369E0-6151-5A4A-9A98-247015A7E743}"/>
              </a:ext>
            </a:extLst>
          </p:cNvPr>
          <p:cNvSpPr txBox="1"/>
          <p:nvPr/>
        </p:nvSpPr>
        <p:spPr>
          <a:xfrm>
            <a:off x="5294020" y="2443979"/>
            <a:ext cx="3454444" cy="369332"/>
          </a:xfrm>
          <a:prstGeom prst="rect">
            <a:avLst/>
          </a:prstGeom>
          <a:noFill/>
        </p:spPr>
        <p:txBody>
          <a:bodyPr wrap="square" rtlCol="0">
            <a:spAutoFit/>
          </a:bodyPr>
          <a:lstStyle/>
          <a:p>
            <a:r>
              <a:rPr lang="zh-CN" altLang="en-US" dirty="0">
                <a:solidFill>
                  <a:schemeClr val="bg1"/>
                </a:solidFill>
                <a:latin typeface="微软雅黑" panose="020B0503020204020204" pitchFamily="34" charset="-122"/>
                <a:ea typeface="微软雅黑" panose="020B0503020204020204" pitchFamily="34" charset="-122"/>
              </a:rPr>
              <a:t>每个实例的方法都是独立的</a:t>
            </a:r>
          </a:p>
        </p:txBody>
      </p:sp>
    </p:spTree>
    <p:extLst>
      <p:ext uri="{BB962C8B-B14F-4D97-AF65-F5344CB8AC3E}">
        <p14:creationId xmlns:p14="http://schemas.microsoft.com/office/powerpoint/2010/main" val="1050680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B5C19B-ECFF-DB49-A2AC-3086F7EE2CF6}"/>
              </a:ext>
            </a:extLst>
          </p:cNvPr>
          <p:cNvSpPr>
            <a:spLocks noGrp="1"/>
          </p:cNvSpPr>
          <p:nvPr>
            <p:ph type="title"/>
          </p:nvPr>
        </p:nvSpPr>
        <p:spPr/>
        <p:txBody>
          <a:bodyPr/>
          <a:lstStyle/>
          <a:p>
            <a:r>
              <a:rPr kumimoji="1" lang="zh-CN" altLang="en-US" dirty="0"/>
              <a:t>原型方式</a:t>
            </a:r>
          </a:p>
        </p:txBody>
      </p:sp>
      <p:pic>
        <p:nvPicPr>
          <p:cNvPr id="5" name="图片 4">
            <a:extLst>
              <a:ext uri="{FF2B5EF4-FFF2-40B4-BE49-F238E27FC236}">
                <a16:creationId xmlns:a16="http://schemas.microsoft.com/office/drawing/2014/main" id="{5FD8D9BF-C559-2E4A-B144-3A10EE7709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259" y="555526"/>
            <a:ext cx="7815481" cy="4851342"/>
          </a:xfrm>
          <a:prstGeom prst="rect">
            <a:avLst/>
          </a:prstGeom>
        </p:spPr>
      </p:pic>
      <p:sp>
        <p:nvSpPr>
          <p:cNvPr id="7" name="内容占位符 5">
            <a:extLst>
              <a:ext uri="{FF2B5EF4-FFF2-40B4-BE49-F238E27FC236}">
                <a16:creationId xmlns:a16="http://schemas.microsoft.com/office/drawing/2014/main" id="{7634620A-849D-6843-94FD-3E2BA9DCA628}"/>
              </a:ext>
            </a:extLst>
          </p:cNvPr>
          <p:cNvSpPr txBox="1">
            <a:spLocks/>
          </p:cNvSpPr>
          <p:nvPr/>
        </p:nvSpPr>
        <p:spPr>
          <a:xfrm>
            <a:off x="4505575" y="1635646"/>
            <a:ext cx="3816424" cy="634020"/>
          </a:xfrm>
          <a:prstGeom prst="rect">
            <a:avLst/>
          </a:prstGeom>
          <a:noFill/>
        </p:spPr>
        <p:txBody>
          <a:bodyPr wrap="square" rtlCol="0">
            <a:spAutoFit/>
          </a:bodyPr>
          <a:lstStyle>
            <a:lvl1pPr marL="182563" indent="-182563" algn="l" defTabSz="914400" rtl="0" eaLnBrk="1" latinLnBrk="0" hangingPunct="1">
              <a:spcBef>
                <a:spcPct val="20000"/>
              </a:spcBef>
              <a:buSzPct val="100000"/>
              <a:buFont typeface="Arial" panose="020B0604020202020204" pitchFamily="34" charset="0"/>
              <a:buChar char="•"/>
              <a:defRPr kumimoji="0" lang="en-US" altLang="zh-CN" sz="2400" b="0" i="0" u="none" strike="noStrike" kern="1200" cap="none" spc="0" normalizeH="0" baseline="0" noProof="0" smtClean="0">
                <a:ln>
                  <a:noFill/>
                </a:ln>
                <a:solidFill>
                  <a:schemeClr val="tx1">
                    <a:lumMod val="75000"/>
                    <a:lumOff val="25000"/>
                  </a:schemeClr>
                </a:solidFill>
                <a:effectLst/>
                <a:uLnTx/>
                <a:uFillTx/>
                <a:latin typeface="微软雅黑" pitchFamily="34" charset="-122"/>
                <a:ea typeface="微软雅黑" pitchFamily="34" charset="-122"/>
                <a:cs typeface="+mn-cs"/>
              </a:defRPr>
            </a:lvl1pPr>
            <a:lvl2pPr marL="742950" indent="-285750" algn="l" defTabSz="914400" rtl="0" eaLnBrk="1" latinLnBrk="0" hangingPunct="1">
              <a:spcBef>
                <a:spcPct val="20000"/>
              </a:spcBef>
              <a:buFont typeface="Arial" panose="020B0604020202020204" pitchFamily="34" charset="0"/>
              <a:buChar char="•"/>
              <a:defRPr sz="22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4400" rtl="0" eaLnBrk="1" latinLnBrk="0" hangingPunct="1">
              <a:spcBef>
                <a:spcPct val="20000"/>
              </a:spcBef>
              <a:buFont typeface="Arial" panose="020B0604020202020204" pitchFamily="34" charset="0"/>
              <a:buChar char="•"/>
              <a:defRPr sz="20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4400" rtl="0" eaLnBrk="1" latinLnBrk="0" hangingPunct="1">
              <a:spcBef>
                <a:spcPct val="200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zh-CN" altLang="en-US" sz="1600" dirty="0">
                <a:solidFill>
                  <a:schemeClr val="bg1"/>
                </a:solidFill>
              </a:rPr>
              <a:t>所有实例对象会共享其构造函数的</a:t>
            </a:r>
            <a:endParaRPr lang="en-US" altLang="zh-CN" sz="1600" dirty="0">
              <a:solidFill>
                <a:schemeClr val="bg1"/>
              </a:solidFill>
            </a:endParaRPr>
          </a:p>
          <a:p>
            <a:pPr marL="0" indent="0">
              <a:buFont typeface="Arial" panose="020B0604020202020204" pitchFamily="34" charset="0"/>
              <a:buNone/>
            </a:pPr>
            <a:r>
              <a:rPr lang="zh-CN" altLang="en-US" sz="1600" dirty="0">
                <a:solidFill>
                  <a:schemeClr val="bg1"/>
                </a:solidFill>
              </a:rPr>
              <a:t>原型对象本身所包含的属性和方法。</a:t>
            </a:r>
          </a:p>
        </p:txBody>
      </p:sp>
    </p:spTree>
    <p:extLst>
      <p:ext uri="{BB962C8B-B14F-4D97-AF65-F5344CB8AC3E}">
        <p14:creationId xmlns:p14="http://schemas.microsoft.com/office/powerpoint/2010/main" val="240678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19765-F28A-1D4B-8815-0FCA1051B5C0}"/>
              </a:ext>
            </a:extLst>
          </p:cNvPr>
          <p:cNvSpPr>
            <a:spLocks noGrp="1"/>
          </p:cNvSpPr>
          <p:nvPr>
            <p:ph type="title"/>
          </p:nvPr>
        </p:nvSpPr>
        <p:spPr/>
        <p:txBody>
          <a:bodyPr/>
          <a:lstStyle/>
          <a:p>
            <a:r>
              <a:rPr kumimoji="1" lang="zh-CN" altLang="en-US" dirty="0"/>
              <a:t>原型模式的缺点</a:t>
            </a:r>
          </a:p>
        </p:txBody>
      </p:sp>
      <p:sp>
        <p:nvSpPr>
          <p:cNvPr id="4" name="内容占位符 5">
            <a:extLst>
              <a:ext uri="{FF2B5EF4-FFF2-40B4-BE49-F238E27FC236}">
                <a16:creationId xmlns:a16="http://schemas.microsoft.com/office/drawing/2014/main" id="{2DEFEF11-B2AF-304C-90E4-6E9F997EE403}"/>
              </a:ext>
            </a:extLst>
          </p:cNvPr>
          <p:cNvSpPr txBox="1">
            <a:spLocks noGrp="1"/>
          </p:cNvSpPr>
          <p:nvPr>
            <p:ph idx="1"/>
          </p:nvPr>
        </p:nvSpPr>
        <p:spPr>
          <a:xfrm>
            <a:off x="575555" y="1106889"/>
            <a:ext cx="8172908" cy="830997"/>
          </a:xfrm>
          <a:prstGeom prst="rect">
            <a:avLst/>
          </a:prstGeom>
          <a:noFill/>
        </p:spPr>
        <p:txBody>
          <a:bodyPr wrap="square" rtlCol="0">
            <a:spAutoFit/>
          </a:bodyPr>
          <a:lstStyle/>
          <a:p>
            <a:pPr marL="0" indent="0">
              <a:buNone/>
            </a:pPr>
            <a:r>
              <a:rPr lang="zh-CN" altLang="en-US" sz="1600" dirty="0">
                <a:solidFill>
                  <a:schemeClr val="accent4"/>
                </a:solidFill>
              </a:rPr>
              <a:t>原型模式缺点在于所有新创建出来的对象都具有相同的属性，需要进行一一修改来达到个性差异。但对于基本数据类型的属性，问题还不算突出。而对于引用类型的值，那么任何一个实例对象修改其属性值都会影响到其他实例的此属性。</a:t>
            </a:r>
          </a:p>
        </p:txBody>
      </p:sp>
      <p:pic>
        <p:nvPicPr>
          <p:cNvPr id="5" name="图片 4">
            <a:extLst>
              <a:ext uri="{FF2B5EF4-FFF2-40B4-BE49-F238E27FC236}">
                <a16:creationId xmlns:a16="http://schemas.microsoft.com/office/drawing/2014/main" id="{D3D5CBE3-C321-A743-91C1-A5702E33B3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8" y="1720611"/>
            <a:ext cx="9144000" cy="2316000"/>
          </a:xfrm>
          <a:prstGeom prst="rect">
            <a:avLst/>
          </a:prstGeom>
        </p:spPr>
      </p:pic>
    </p:spTree>
    <p:extLst>
      <p:ext uri="{BB962C8B-B14F-4D97-AF65-F5344CB8AC3E}">
        <p14:creationId xmlns:p14="http://schemas.microsoft.com/office/powerpoint/2010/main" val="2893026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FA42BF-42E6-9D49-8A14-92A9BF811E50}"/>
              </a:ext>
            </a:extLst>
          </p:cNvPr>
          <p:cNvSpPr>
            <a:spLocks noGrp="1"/>
          </p:cNvSpPr>
          <p:nvPr>
            <p:ph type="title"/>
          </p:nvPr>
        </p:nvSpPr>
        <p:spPr/>
        <p:txBody>
          <a:bodyPr/>
          <a:lstStyle/>
          <a:p>
            <a:r>
              <a:rPr kumimoji="1" lang="zh-CN" altLang="en-US" dirty="0"/>
              <a:t>组合模式</a:t>
            </a:r>
          </a:p>
        </p:txBody>
      </p:sp>
      <p:pic>
        <p:nvPicPr>
          <p:cNvPr id="5" name="内容占位符 4">
            <a:extLst>
              <a:ext uri="{FF2B5EF4-FFF2-40B4-BE49-F238E27FC236}">
                <a16:creationId xmlns:a16="http://schemas.microsoft.com/office/drawing/2014/main" id="{1C7B9BBC-2724-FA42-A970-70028A9C48B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60152" y="829128"/>
            <a:ext cx="7223696" cy="4104804"/>
          </a:xfrm>
        </p:spPr>
      </p:pic>
    </p:spTree>
    <p:extLst>
      <p:ext uri="{BB962C8B-B14F-4D97-AF65-F5344CB8AC3E}">
        <p14:creationId xmlns:p14="http://schemas.microsoft.com/office/powerpoint/2010/main" val="1362939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0ABA052-FC5D-4A4E-BB84-69E81BCF3BBA}"/>
              </a:ext>
            </a:extLst>
          </p:cNvPr>
          <p:cNvSpPr>
            <a:spLocks noGrp="1"/>
          </p:cNvSpPr>
          <p:nvPr>
            <p:ph idx="1"/>
          </p:nvPr>
        </p:nvSpPr>
        <p:spPr>
          <a:xfrm>
            <a:off x="251520" y="843558"/>
            <a:ext cx="8640960" cy="3672408"/>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zh-CN" altLang="en-US" dirty="0"/>
              <a:t>什么是面向对象？</a:t>
            </a:r>
            <a:endParaRPr lang="en-US" altLang="zh-CN" dirty="0"/>
          </a:p>
        </p:txBody>
      </p:sp>
      <p:sp>
        <p:nvSpPr>
          <p:cNvPr id="5" name="矩形 4">
            <a:extLst>
              <a:ext uri="{FF2B5EF4-FFF2-40B4-BE49-F238E27FC236}">
                <a16:creationId xmlns:a16="http://schemas.microsoft.com/office/drawing/2014/main" id="{FB02B6C8-EB1E-B348-BFF8-E8306725DC72}"/>
              </a:ext>
            </a:extLst>
          </p:cNvPr>
          <p:cNvSpPr/>
          <p:nvPr/>
        </p:nvSpPr>
        <p:spPr>
          <a:xfrm>
            <a:off x="107504" y="390805"/>
            <a:ext cx="892899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60459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22414D0C-A4D4-8744-97CD-4BD1F034B8A7}"/>
              </a:ext>
            </a:extLst>
          </p:cNvPr>
          <p:cNvSpPr>
            <a:spLocks noGrp="1"/>
          </p:cNvSpPr>
          <p:nvPr>
            <p:ph idx="1"/>
          </p:nvPr>
        </p:nvSpPr>
        <p:spPr>
          <a:xfrm>
            <a:off x="251520" y="843558"/>
            <a:ext cx="8640960" cy="3672408"/>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en-US" altLang="zh-CN" dirty="0"/>
              <a:t>JavaScript</a:t>
            </a:r>
            <a:r>
              <a:rPr lang="zh-CN" altLang="en-US" dirty="0"/>
              <a:t>之继承</a:t>
            </a:r>
            <a:endParaRPr lang="en-US" altLang="zh-CN" dirty="0"/>
          </a:p>
        </p:txBody>
      </p:sp>
      <p:sp>
        <p:nvSpPr>
          <p:cNvPr id="5" name="矩形 4">
            <a:extLst>
              <a:ext uri="{FF2B5EF4-FFF2-40B4-BE49-F238E27FC236}">
                <a16:creationId xmlns:a16="http://schemas.microsoft.com/office/drawing/2014/main" id="{F414B163-8B40-3A49-B2AE-9940BFE4E415}"/>
              </a:ext>
            </a:extLst>
          </p:cNvPr>
          <p:cNvSpPr/>
          <p:nvPr/>
        </p:nvSpPr>
        <p:spPr>
          <a:xfrm>
            <a:off x="107504" y="411510"/>
            <a:ext cx="892899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4726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尝试构造函数</a:t>
            </a:r>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333825" y="843558"/>
            <a:ext cx="6096677" cy="4104456"/>
          </a:xfrm>
        </p:spPr>
      </p:pic>
      <p:pic>
        <p:nvPicPr>
          <p:cNvPr id="6" name="图片 5"/>
          <p:cNvPicPr>
            <a:picLocks noChangeAspect="1"/>
          </p:cNvPicPr>
          <p:nvPr/>
        </p:nvPicPr>
        <p:blipFill>
          <a:blip r:embed="rId4"/>
          <a:stretch>
            <a:fillRect/>
          </a:stretch>
        </p:blipFill>
        <p:spPr>
          <a:xfrm>
            <a:off x="6186239" y="1131590"/>
            <a:ext cx="2562225" cy="1257300"/>
          </a:xfrm>
          <a:prstGeom prst="rect">
            <a:avLst/>
          </a:prstGeom>
        </p:spPr>
      </p:pic>
      <p:sp>
        <p:nvSpPr>
          <p:cNvPr id="7" name="文本框 6"/>
          <p:cNvSpPr txBox="1"/>
          <p:nvPr/>
        </p:nvSpPr>
        <p:spPr>
          <a:xfrm>
            <a:off x="6300192" y="2545396"/>
            <a:ext cx="2592288" cy="1169551"/>
          </a:xfrm>
          <a:prstGeom prst="rect">
            <a:avLst/>
          </a:prstGeom>
          <a:noFill/>
        </p:spPr>
        <p:txBody>
          <a:bodyPr wrap="square" rtlCol="0">
            <a:spAutoFit/>
          </a:bodyPr>
          <a:lstStyle/>
          <a:p>
            <a:r>
              <a:rPr lang="zh-CN" altLang="en-US" sz="1400" dirty="0">
                <a:solidFill>
                  <a:schemeClr val="accent4"/>
                </a:solidFill>
                <a:latin typeface="微软雅黑" panose="020B0503020204020204" pitchFamily="34" charset="-122"/>
                <a:ea typeface="微软雅黑" panose="020B0503020204020204" pitchFamily="34" charset="-122"/>
              </a:rPr>
              <a:t>避免引用类型被所有实例共享</a:t>
            </a:r>
            <a:endParaRPr lang="en-US" altLang="zh-CN" sz="1400" dirty="0">
              <a:solidFill>
                <a:schemeClr val="accent4"/>
              </a:solidFill>
              <a:latin typeface="微软雅黑" panose="020B0503020204020204" pitchFamily="34" charset="-122"/>
              <a:ea typeface="微软雅黑" panose="020B0503020204020204" pitchFamily="34" charset="-122"/>
            </a:endParaRPr>
          </a:p>
          <a:p>
            <a:r>
              <a:rPr lang="zh-CN" altLang="en-US" sz="1400" dirty="0">
                <a:solidFill>
                  <a:schemeClr val="accent4"/>
                </a:solidFill>
                <a:latin typeface="微软雅黑" panose="020B0503020204020204" pitchFamily="34" charset="-122"/>
                <a:ea typeface="微软雅黑" panose="020B0503020204020204" pitchFamily="34" charset="-122"/>
              </a:rPr>
              <a:t>可以在子类中向父类传参</a:t>
            </a:r>
            <a:endParaRPr lang="en-US" altLang="zh-CN" sz="1400" dirty="0">
              <a:solidFill>
                <a:schemeClr val="accent4"/>
              </a:solidFill>
              <a:latin typeface="微软雅黑" panose="020B0503020204020204" pitchFamily="34" charset="-122"/>
              <a:ea typeface="微软雅黑" panose="020B0503020204020204" pitchFamily="34" charset="-122"/>
            </a:endParaRPr>
          </a:p>
          <a:p>
            <a:endParaRPr lang="en-US" altLang="zh-CN" sz="1400" dirty="0">
              <a:solidFill>
                <a:schemeClr val="accent4"/>
              </a:solidFill>
              <a:latin typeface="微软雅黑" panose="020B0503020204020204" pitchFamily="34" charset="-122"/>
              <a:ea typeface="微软雅黑" panose="020B0503020204020204" pitchFamily="34" charset="-122"/>
            </a:endParaRPr>
          </a:p>
          <a:p>
            <a:r>
              <a:rPr lang="zh-CN" altLang="en-US" sz="1400" dirty="0">
                <a:solidFill>
                  <a:schemeClr val="accent4"/>
                </a:solidFill>
                <a:latin typeface="微软雅黑" panose="020B0503020204020204" pitchFamily="34" charset="-122"/>
                <a:ea typeface="微软雅黑" panose="020B0503020204020204" pitchFamily="34" charset="-122"/>
              </a:rPr>
              <a:t>方法定义在构造函数上，每次创建实例都会创建一遍方法</a:t>
            </a:r>
            <a:endParaRPr lang="en-US" altLang="zh-CN" sz="1400" dirty="0">
              <a:solidFill>
                <a:schemeClr val="accent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stretch>
            <a:fillRect/>
          </a:stretch>
        </p:blipFill>
        <p:spPr>
          <a:xfrm>
            <a:off x="6335522" y="3945718"/>
            <a:ext cx="1714500" cy="771525"/>
          </a:xfrm>
          <a:prstGeom prst="rect">
            <a:avLst/>
          </a:prstGeom>
        </p:spPr>
      </p:pic>
      <p:sp>
        <p:nvSpPr>
          <p:cNvPr id="9" name="矩形 8"/>
          <p:cNvSpPr/>
          <p:nvPr/>
        </p:nvSpPr>
        <p:spPr>
          <a:xfrm>
            <a:off x="827584" y="3219822"/>
            <a:ext cx="2160240" cy="216024"/>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033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刚刚说过的原型链</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555526"/>
            <a:ext cx="6875824" cy="4809468"/>
          </a:xfrm>
          <a:prstGeom prst="rect">
            <a:avLst/>
          </a:prstGeom>
        </p:spPr>
      </p:pic>
      <p:pic>
        <p:nvPicPr>
          <p:cNvPr id="5" name="图片 4"/>
          <p:cNvPicPr>
            <a:picLocks noChangeAspect="1"/>
          </p:cNvPicPr>
          <p:nvPr/>
        </p:nvPicPr>
        <p:blipFill>
          <a:blip r:embed="rId4"/>
          <a:stretch>
            <a:fillRect/>
          </a:stretch>
        </p:blipFill>
        <p:spPr>
          <a:xfrm>
            <a:off x="5303877" y="843558"/>
            <a:ext cx="3790950" cy="1657350"/>
          </a:xfrm>
          <a:prstGeom prst="rect">
            <a:avLst/>
          </a:prstGeom>
        </p:spPr>
      </p:pic>
      <p:sp>
        <p:nvSpPr>
          <p:cNvPr id="7" name="文本框 6"/>
          <p:cNvSpPr txBox="1"/>
          <p:nvPr/>
        </p:nvSpPr>
        <p:spPr>
          <a:xfrm>
            <a:off x="6876256" y="2592368"/>
            <a:ext cx="2218571" cy="523220"/>
          </a:xfrm>
          <a:prstGeom prst="rect">
            <a:avLst/>
          </a:prstGeom>
          <a:noFill/>
        </p:spPr>
        <p:txBody>
          <a:bodyPr wrap="square" rtlCol="0">
            <a:spAutoFit/>
          </a:bodyPr>
          <a:lstStyle/>
          <a:p>
            <a:r>
              <a:rPr lang="zh-CN" altLang="en-US" sz="1400" dirty="0">
                <a:solidFill>
                  <a:schemeClr val="accent4"/>
                </a:solidFill>
                <a:latin typeface="微软雅黑" panose="020B0503020204020204" pitchFamily="34" charset="-122"/>
                <a:ea typeface="微软雅黑" panose="020B0503020204020204" pitchFamily="34" charset="-122"/>
              </a:rPr>
              <a:t>引用类型被所有实例共享</a:t>
            </a:r>
            <a:endParaRPr lang="en-US" altLang="zh-CN" sz="1400" dirty="0">
              <a:solidFill>
                <a:schemeClr val="accent4"/>
              </a:solidFill>
              <a:latin typeface="微软雅黑" panose="020B0503020204020204" pitchFamily="34" charset="-122"/>
              <a:ea typeface="微软雅黑" panose="020B0503020204020204" pitchFamily="34" charset="-122"/>
            </a:endParaRPr>
          </a:p>
          <a:p>
            <a:r>
              <a:rPr lang="zh-CN" altLang="en-US" sz="1400" dirty="0">
                <a:solidFill>
                  <a:schemeClr val="accent4"/>
                </a:solidFill>
                <a:latin typeface="微软雅黑" panose="020B0503020204020204" pitchFamily="34" charset="-122"/>
                <a:ea typeface="微软雅黑" panose="020B0503020204020204" pitchFamily="34" charset="-122"/>
              </a:rPr>
              <a:t>子类中无法向父类传参</a:t>
            </a:r>
            <a:endParaRPr lang="en-US" altLang="zh-CN" sz="1400" dirty="0">
              <a:solidFill>
                <a:schemeClr val="accent4"/>
              </a:solidFill>
              <a:latin typeface="微软雅黑" panose="020B0503020204020204" pitchFamily="34" charset="-122"/>
              <a:ea typeface="微软雅黑" panose="020B0503020204020204" pitchFamily="34" charset="-122"/>
            </a:endParaRPr>
          </a:p>
        </p:txBody>
      </p:sp>
      <p:sp>
        <p:nvSpPr>
          <p:cNvPr id="8" name="矩形 7"/>
          <p:cNvSpPr/>
          <p:nvPr/>
        </p:nvSpPr>
        <p:spPr>
          <a:xfrm>
            <a:off x="899592" y="1635646"/>
            <a:ext cx="3168352" cy="216024"/>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nvPicPr>
        <p:blipFill>
          <a:blip r:embed="rId5"/>
          <a:stretch>
            <a:fillRect/>
          </a:stretch>
        </p:blipFill>
        <p:spPr>
          <a:xfrm>
            <a:off x="6915085" y="3363838"/>
            <a:ext cx="2057400" cy="809625"/>
          </a:xfrm>
          <a:prstGeom prst="rect">
            <a:avLst/>
          </a:prstGeom>
        </p:spPr>
      </p:pic>
      <p:sp>
        <p:nvSpPr>
          <p:cNvPr id="10" name="矩形 9"/>
          <p:cNvSpPr/>
          <p:nvPr/>
        </p:nvSpPr>
        <p:spPr>
          <a:xfrm>
            <a:off x="755576" y="3115588"/>
            <a:ext cx="2520280" cy="176242"/>
          </a:xfrm>
          <a:prstGeom prst="rect">
            <a:avLst/>
          </a:prstGeom>
          <a:noFill/>
          <a:ln>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3144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Constructor</a:t>
            </a:r>
            <a:r>
              <a:rPr lang="zh-CN" altLang="en-US" dirty="0"/>
              <a:t>被篡改？</a:t>
            </a:r>
          </a:p>
        </p:txBody>
      </p:sp>
      <p:sp>
        <p:nvSpPr>
          <p:cNvPr id="3" name="内容占位符 2"/>
          <p:cNvSpPr>
            <a:spLocks noGrp="1"/>
          </p:cNvSpPr>
          <p:nvPr>
            <p:ph idx="1"/>
          </p:nvPr>
        </p:nvSpPr>
        <p:spPr>
          <a:xfrm>
            <a:off x="251520" y="617041"/>
            <a:ext cx="8640960" cy="3898925"/>
          </a:xfrm>
        </p:spPr>
        <p:txBody>
          <a:bodyPr/>
          <a:lstStyle/>
          <a:p>
            <a:pPr marL="0" indent="0">
              <a:buNone/>
            </a:pPr>
            <a:endParaRPr lang="en-US" altLang="zh-CN" dirty="0"/>
          </a:p>
          <a:p>
            <a:pPr marL="0" indent="0">
              <a:buNone/>
            </a:pPr>
            <a:r>
              <a:rPr lang="en-US" altLang="zh-CN" dirty="0"/>
              <a:t>	</a:t>
            </a:r>
            <a:r>
              <a:rPr lang="en-US" altLang="zh-CN" dirty="0" err="1">
                <a:solidFill>
                  <a:schemeClr val="accent4"/>
                </a:solidFill>
              </a:rPr>
              <a:t>Doctor.prototype</a:t>
            </a:r>
            <a:r>
              <a:rPr lang="en-US" altLang="zh-CN" dirty="0">
                <a:solidFill>
                  <a:schemeClr val="accent4"/>
                </a:solidFill>
              </a:rPr>
              <a:t> = new Person()</a:t>
            </a:r>
          </a:p>
          <a:p>
            <a:pPr marL="0" indent="0">
              <a:buNone/>
            </a:pPr>
            <a:endParaRPr lang="en-US" altLang="zh-CN" dirty="0">
              <a:solidFill>
                <a:schemeClr val="accent4"/>
              </a:solidFill>
            </a:endParaRPr>
          </a:p>
          <a:p>
            <a:pPr marL="0" indent="0">
              <a:buNone/>
            </a:pPr>
            <a:r>
              <a:rPr lang="en-US" altLang="zh-CN" dirty="0">
                <a:solidFill>
                  <a:schemeClr val="accent4"/>
                </a:solidFill>
              </a:rPr>
              <a:t>	</a:t>
            </a:r>
            <a:r>
              <a:rPr lang="zh-CN" altLang="en-US" dirty="0">
                <a:solidFill>
                  <a:schemeClr val="accent4"/>
                </a:solidFill>
              </a:rPr>
              <a:t>主要问题在这里我们重写了</a:t>
            </a:r>
            <a:r>
              <a:rPr lang="en-US" altLang="zh-CN" dirty="0">
                <a:solidFill>
                  <a:schemeClr val="accent4"/>
                </a:solidFill>
              </a:rPr>
              <a:t>Doctor</a:t>
            </a:r>
            <a:r>
              <a:rPr lang="zh-CN" altLang="en-US" dirty="0">
                <a:solidFill>
                  <a:schemeClr val="accent4"/>
                </a:solidFill>
              </a:rPr>
              <a:t>的原型，导致其不再</a:t>
            </a:r>
            <a:r>
              <a:rPr lang="en-US" altLang="zh-CN" dirty="0">
                <a:solidFill>
                  <a:schemeClr val="accent4"/>
                </a:solidFill>
              </a:rPr>
              <a:t>	</a:t>
            </a:r>
            <a:r>
              <a:rPr lang="zh-CN" altLang="en-US" dirty="0">
                <a:solidFill>
                  <a:schemeClr val="accent4"/>
                </a:solidFill>
              </a:rPr>
              <a:t>拥有</a:t>
            </a:r>
            <a:r>
              <a:rPr lang="en-US" altLang="zh-CN" dirty="0">
                <a:solidFill>
                  <a:schemeClr val="accent4"/>
                </a:solidFill>
              </a:rPr>
              <a:t>constructor</a:t>
            </a:r>
            <a:r>
              <a:rPr lang="zh-CN" altLang="en-US" dirty="0">
                <a:solidFill>
                  <a:schemeClr val="accent4"/>
                </a:solidFill>
              </a:rPr>
              <a:t>属性</a:t>
            </a:r>
            <a:endParaRPr lang="en-US" altLang="zh-CN" dirty="0">
              <a:solidFill>
                <a:schemeClr val="accent4"/>
              </a:solidFill>
            </a:endParaRPr>
          </a:p>
          <a:p>
            <a:pPr marL="0" indent="0">
              <a:buNone/>
            </a:pPr>
            <a:endParaRPr lang="en-US" altLang="zh-CN" dirty="0">
              <a:solidFill>
                <a:schemeClr val="accent4"/>
              </a:solidFill>
            </a:endParaRPr>
          </a:p>
          <a:p>
            <a:pPr marL="0" indent="0">
              <a:buNone/>
            </a:pPr>
            <a:r>
              <a:rPr lang="en-US" altLang="zh-CN" dirty="0">
                <a:solidFill>
                  <a:schemeClr val="accent4"/>
                </a:solidFill>
              </a:rPr>
              <a:t>	</a:t>
            </a:r>
            <a:r>
              <a:rPr lang="zh-CN" altLang="en-US" dirty="0">
                <a:solidFill>
                  <a:schemeClr val="accent4"/>
                </a:solidFill>
              </a:rPr>
              <a:t>因此我们之后需要手动修改回来。</a:t>
            </a:r>
            <a:endParaRPr lang="en-US" altLang="zh-CN" dirty="0">
              <a:solidFill>
                <a:schemeClr val="accent4"/>
              </a:solidFill>
            </a:endParaRPr>
          </a:p>
          <a:p>
            <a:pPr marL="0" indent="0">
              <a:buNone/>
            </a:pPr>
            <a:r>
              <a:rPr lang="en-US" altLang="zh-CN" dirty="0">
                <a:solidFill>
                  <a:schemeClr val="accent4"/>
                </a:solidFill>
              </a:rPr>
              <a:t>	</a:t>
            </a:r>
            <a:r>
              <a:rPr lang="en-US" altLang="zh-CN" dirty="0" err="1">
                <a:solidFill>
                  <a:schemeClr val="accent4"/>
                </a:solidFill>
              </a:rPr>
              <a:t>Sub.prototype.constructor</a:t>
            </a:r>
            <a:r>
              <a:rPr lang="en-US" altLang="zh-CN" dirty="0">
                <a:solidFill>
                  <a:schemeClr val="accent4"/>
                </a:solidFill>
              </a:rPr>
              <a:t> = Sub</a:t>
            </a:r>
            <a:endParaRPr lang="zh-CN" altLang="en-US" dirty="0">
              <a:solidFill>
                <a:schemeClr val="accent4"/>
              </a:solidFill>
            </a:endParaRPr>
          </a:p>
        </p:txBody>
      </p:sp>
    </p:spTree>
    <p:extLst>
      <p:ext uri="{BB962C8B-B14F-4D97-AF65-F5344CB8AC3E}">
        <p14:creationId xmlns:p14="http://schemas.microsoft.com/office/powerpoint/2010/main" val="1099918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new</a:t>
            </a:r>
            <a:r>
              <a:rPr lang="zh-CN" altLang="en-US" dirty="0"/>
              <a:t>做了什么？</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96" y="617749"/>
            <a:ext cx="7308583" cy="3961214"/>
          </a:xfrm>
          <a:prstGeom prst="rect">
            <a:avLst/>
          </a:prstGeom>
        </p:spPr>
      </p:pic>
      <p:sp>
        <p:nvSpPr>
          <p:cNvPr id="5" name="文本框 4"/>
          <p:cNvSpPr txBox="1"/>
          <p:nvPr/>
        </p:nvSpPr>
        <p:spPr>
          <a:xfrm>
            <a:off x="791351" y="4356948"/>
            <a:ext cx="6552728" cy="646331"/>
          </a:xfrm>
          <a:prstGeom prst="rect">
            <a:avLst/>
          </a:prstGeom>
          <a:noFill/>
        </p:spPr>
        <p:txBody>
          <a:bodyPr wrap="square" rtlCol="0">
            <a:spAutoFit/>
          </a:bodyPr>
          <a:lstStyle/>
          <a:p>
            <a:r>
              <a:rPr lang="zh-CN" altLang="en-US" dirty="0">
                <a:solidFill>
                  <a:schemeClr val="accent4"/>
                </a:solidFill>
                <a:latin typeface="微软雅黑" panose="020B0503020204020204" pitchFamily="34" charset="-122"/>
                <a:ea typeface="微软雅黑" panose="020B0503020204020204" pitchFamily="34" charset="-122"/>
              </a:rPr>
              <a:t>因此</a:t>
            </a:r>
            <a:r>
              <a:rPr lang="en-US" altLang="zh-CN" dirty="0" err="1">
                <a:solidFill>
                  <a:schemeClr val="accent4"/>
                </a:solidFill>
                <a:latin typeface="微软雅黑" panose="020B0503020204020204" pitchFamily="34" charset="-122"/>
                <a:ea typeface="微软雅黑" panose="020B0503020204020204" pitchFamily="34" charset="-122"/>
              </a:rPr>
              <a:t>Sub.prototype</a:t>
            </a:r>
            <a:r>
              <a:rPr lang="en-US" altLang="zh-CN" dirty="0">
                <a:solidFill>
                  <a:schemeClr val="accent4"/>
                </a:solidFill>
                <a:latin typeface="微软雅黑" panose="020B0503020204020204" pitchFamily="34" charset="-122"/>
                <a:ea typeface="微软雅黑" panose="020B0503020204020204" pitchFamily="34" charset="-122"/>
              </a:rPr>
              <a:t> = new Sup() </a:t>
            </a:r>
            <a:r>
              <a:rPr lang="zh-CN" altLang="en-US" dirty="0">
                <a:solidFill>
                  <a:schemeClr val="accent4"/>
                </a:solidFill>
                <a:latin typeface="微软雅黑" panose="020B0503020204020204" pitchFamily="34" charset="-122"/>
                <a:ea typeface="微软雅黑" panose="020B0503020204020204" pitchFamily="34" charset="-122"/>
              </a:rPr>
              <a:t>在</a:t>
            </a:r>
            <a:r>
              <a:rPr lang="en-US" altLang="zh-CN" dirty="0">
                <a:solidFill>
                  <a:schemeClr val="accent4"/>
                </a:solidFill>
                <a:latin typeface="微软雅黑" panose="020B0503020204020204" pitchFamily="34" charset="-122"/>
                <a:ea typeface="微软雅黑" panose="020B0503020204020204" pitchFamily="34" charset="-122"/>
              </a:rPr>
              <a:t>new</a:t>
            </a:r>
            <a:r>
              <a:rPr lang="zh-CN" altLang="en-US" dirty="0">
                <a:solidFill>
                  <a:schemeClr val="accent4"/>
                </a:solidFill>
                <a:latin typeface="微软雅黑" panose="020B0503020204020204" pitchFamily="34" charset="-122"/>
                <a:ea typeface="微软雅黑" panose="020B0503020204020204" pitchFamily="34" charset="-122"/>
              </a:rPr>
              <a:t>的过程中，</a:t>
            </a:r>
            <a:r>
              <a:rPr lang="en-US" altLang="zh-CN" dirty="0">
                <a:solidFill>
                  <a:schemeClr val="accent4"/>
                </a:solidFill>
                <a:latin typeface="微软雅黑" panose="020B0503020204020204" pitchFamily="34" charset="-122"/>
                <a:ea typeface="微软雅黑" panose="020B0503020204020204" pitchFamily="34" charset="-122"/>
              </a:rPr>
              <a:t>Sub</a:t>
            </a:r>
            <a:r>
              <a:rPr lang="zh-CN" altLang="en-US" dirty="0">
                <a:solidFill>
                  <a:schemeClr val="accent4"/>
                </a:solidFill>
                <a:latin typeface="微软雅黑" panose="020B0503020204020204" pitchFamily="34" charset="-122"/>
                <a:ea typeface="微软雅黑" panose="020B0503020204020204" pitchFamily="34" charset="-122"/>
              </a:rPr>
              <a:t>的原型变成了空对象，自身</a:t>
            </a:r>
            <a:r>
              <a:rPr lang="en-US" altLang="zh-CN" dirty="0">
                <a:solidFill>
                  <a:schemeClr val="accent4"/>
                </a:solidFill>
                <a:latin typeface="微软雅黑" panose="020B0503020204020204" pitchFamily="34" charset="-122"/>
                <a:ea typeface="微软雅黑" panose="020B0503020204020204" pitchFamily="34" charset="-122"/>
              </a:rPr>
              <a:t>constructor</a:t>
            </a:r>
            <a:r>
              <a:rPr lang="zh-CN" altLang="en-US" dirty="0">
                <a:solidFill>
                  <a:schemeClr val="accent4"/>
                </a:solidFill>
                <a:latin typeface="微软雅黑" panose="020B0503020204020204" pitchFamily="34" charset="-122"/>
                <a:ea typeface="微软雅黑" panose="020B0503020204020204" pitchFamily="34" charset="-122"/>
              </a:rPr>
              <a:t>自然就不存在了。</a:t>
            </a:r>
            <a:endParaRPr lang="en-US" altLang="zh-CN" dirty="0">
              <a:solidFill>
                <a:schemeClr val="accent4"/>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7041384" y="1233222"/>
            <a:ext cx="2009775" cy="2533650"/>
          </a:xfrm>
          <a:prstGeom prst="rect">
            <a:avLst/>
          </a:prstGeom>
        </p:spPr>
      </p:pic>
    </p:spTree>
    <p:extLst>
      <p:ext uri="{BB962C8B-B14F-4D97-AF65-F5344CB8AC3E}">
        <p14:creationId xmlns:p14="http://schemas.microsoft.com/office/powerpoint/2010/main" val="3348006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也说说</a:t>
            </a:r>
            <a:r>
              <a:rPr lang="en-US" altLang="zh-CN" dirty="0" err="1"/>
              <a:t>Object.create</a:t>
            </a:r>
            <a:r>
              <a:rPr lang="en-US" altLang="zh-CN" dirty="0"/>
              <a:t>()</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520" y="687328"/>
            <a:ext cx="7643608" cy="3942176"/>
          </a:xfrm>
          <a:prstGeom prst="rect">
            <a:avLst/>
          </a:prstGeom>
        </p:spPr>
      </p:pic>
      <p:pic>
        <p:nvPicPr>
          <p:cNvPr id="5" name="图片 4"/>
          <p:cNvPicPr>
            <a:picLocks noChangeAspect="1"/>
          </p:cNvPicPr>
          <p:nvPr/>
        </p:nvPicPr>
        <p:blipFill>
          <a:blip r:embed="rId3"/>
          <a:stretch>
            <a:fillRect/>
          </a:stretch>
        </p:blipFill>
        <p:spPr>
          <a:xfrm>
            <a:off x="7149415" y="1419622"/>
            <a:ext cx="1971675" cy="2228850"/>
          </a:xfrm>
          <a:prstGeom prst="rect">
            <a:avLst/>
          </a:prstGeom>
        </p:spPr>
      </p:pic>
    </p:spTree>
    <p:extLst>
      <p:ext uri="{BB962C8B-B14F-4D97-AF65-F5344CB8AC3E}">
        <p14:creationId xmlns:p14="http://schemas.microsoft.com/office/powerpoint/2010/main" val="182075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new </a:t>
            </a:r>
            <a:r>
              <a:rPr lang="zh-CN" altLang="en-US" dirty="0"/>
              <a:t>和 </a:t>
            </a:r>
            <a:r>
              <a:rPr lang="en-US" altLang="zh-CN" dirty="0" err="1"/>
              <a:t>Object.create</a:t>
            </a:r>
            <a:r>
              <a:rPr lang="en-US" altLang="zh-CN" dirty="0"/>
              <a:t>()</a:t>
            </a:r>
            <a:endParaRPr lang="zh-CN" altLang="en-US" dirty="0"/>
          </a:p>
        </p:txBody>
      </p:sp>
      <p:grpSp>
        <p:nvGrpSpPr>
          <p:cNvPr id="4" name="25959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495300" y="1322615"/>
            <a:ext cx="8143875" cy="2803070"/>
            <a:chOff x="660400" y="1763487"/>
            <a:chExt cx="10858500" cy="3737426"/>
          </a:xfrm>
        </p:grpSpPr>
        <p:grpSp>
          <p:nvGrpSpPr>
            <p:cNvPr id="5" name="îŝ1íḋê"/>
            <p:cNvGrpSpPr/>
            <p:nvPr/>
          </p:nvGrpSpPr>
          <p:grpSpPr>
            <a:xfrm>
              <a:off x="660400" y="1763487"/>
              <a:ext cx="10858500" cy="3737426"/>
              <a:chOff x="660400" y="1763487"/>
              <a:chExt cx="10858500" cy="3737426"/>
            </a:xfrm>
          </p:grpSpPr>
          <p:cxnSp>
            <p:nvCxnSpPr>
              <p:cNvPr id="16" name="直接连接符 15"/>
              <p:cNvCxnSpPr>
                <a:endCxn id="19" idx="2"/>
              </p:cNvCxnSpPr>
              <p:nvPr/>
            </p:nvCxnSpPr>
            <p:spPr>
              <a:xfrm>
                <a:off x="660400" y="3632200"/>
                <a:ext cx="356053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nvGrpSpPr>
              <p:cNvPr id="17" name="iSḻíḋê"/>
              <p:cNvGrpSpPr/>
              <p:nvPr/>
            </p:nvGrpSpPr>
            <p:grpSpPr>
              <a:xfrm>
                <a:off x="4220937" y="1763487"/>
                <a:ext cx="3737426" cy="3737426"/>
                <a:chOff x="4220937" y="1763487"/>
                <a:chExt cx="3737426" cy="3737426"/>
              </a:xfrm>
            </p:grpSpPr>
            <p:sp>
              <p:nvSpPr>
                <p:cNvPr id="19" name="iS1iḍé"/>
                <p:cNvSpPr/>
                <p:nvPr/>
              </p:nvSpPr>
              <p:spPr>
                <a:xfrm>
                  <a:off x="4220937" y="1763487"/>
                  <a:ext cx="3737426" cy="3737426"/>
                </a:xfrm>
                <a:prstGeom prst="donut">
                  <a:avLst>
                    <a:gd name="adj" fmla="val 13006"/>
                  </a:avLst>
                </a:prstGeom>
                <a:solidFill>
                  <a:schemeClr val="bg1">
                    <a:lumMod val="95000"/>
                  </a:schemeClr>
                </a:solidFill>
                <a:ln w="76200">
                  <a:noFill/>
                  <a:prstDash val="solid"/>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de-DE" sz="7196">
                    <a:solidFill>
                      <a:schemeClr val="bg1"/>
                    </a:solidFill>
                    <a:latin typeface="微软雅黑" panose="020B0503020204020204" pitchFamily="34" charset="-122"/>
                    <a:ea typeface="微软雅黑" panose="020B0503020204020204" pitchFamily="34" charset="-122"/>
                  </a:endParaRPr>
                </a:p>
              </p:txBody>
            </p:sp>
            <p:grpSp>
              <p:nvGrpSpPr>
                <p:cNvPr id="20" name="iṥliḑ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p:nvPr/>
              </p:nvGrpSpPr>
              <p:grpSpPr>
                <a:xfrm>
                  <a:off x="4586054" y="2363101"/>
                  <a:ext cx="3007197" cy="2538195"/>
                  <a:chOff x="3290888" y="1047751"/>
                  <a:chExt cx="5608638" cy="4733925"/>
                </a:xfrm>
              </p:grpSpPr>
              <p:sp>
                <p:nvSpPr>
                  <p:cNvPr id="21" name="iṧ1iďê">
                    <a:extLst>
                      <a:ext uri="{FF2B5EF4-FFF2-40B4-BE49-F238E27FC236}">
                        <a16:creationId xmlns:a16="http://schemas.microsoft.com/office/drawing/2014/main" id="{E5283285-B660-4E95-9A54-09EC3540A158}"/>
                      </a:ext>
                    </a:extLst>
                  </p:cNvPr>
                  <p:cNvSpPr/>
                  <p:nvPr/>
                </p:nvSpPr>
                <p:spPr bwMode="auto">
                  <a:xfrm>
                    <a:off x="7377113" y="2046288"/>
                    <a:ext cx="950913" cy="798513"/>
                  </a:xfrm>
                  <a:custGeom>
                    <a:avLst/>
                    <a:gdLst>
                      <a:gd name="T0" fmla="*/ 275 w 454"/>
                      <a:gd name="T1" fmla="*/ 59 h 382"/>
                      <a:gd name="T2" fmla="*/ 389 w 454"/>
                      <a:gd name="T3" fmla="*/ 250 h 382"/>
                      <a:gd name="T4" fmla="*/ 446 w 454"/>
                      <a:gd name="T5" fmla="*/ 346 h 382"/>
                      <a:gd name="T6" fmla="*/ 137 w 454"/>
                      <a:gd name="T7" fmla="*/ 260 h 382"/>
                      <a:gd name="T8" fmla="*/ 9 w 454"/>
                      <a:gd name="T9" fmla="*/ 132 h 382"/>
                      <a:gd name="T10" fmla="*/ 67 w 454"/>
                      <a:gd name="T11" fmla="*/ 51 h 382"/>
                      <a:gd name="T12" fmla="*/ 132 w 454"/>
                      <a:gd name="T13" fmla="*/ 24 h 382"/>
                      <a:gd name="T14" fmla="*/ 151 w 454"/>
                      <a:gd name="T15" fmla="*/ 33 h 382"/>
                      <a:gd name="T16" fmla="*/ 202 w 454"/>
                      <a:gd name="T17" fmla="*/ 112 h 382"/>
                      <a:gd name="T18" fmla="*/ 275 w 454"/>
                      <a:gd name="T19" fmla="*/ 5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82">
                        <a:moveTo>
                          <a:pt x="275" y="59"/>
                        </a:moveTo>
                        <a:cubicBezTo>
                          <a:pt x="351" y="102"/>
                          <a:pt x="370" y="227"/>
                          <a:pt x="389" y="250"/>
                        </a:cubicBezTo>
                        <a:cubicBezTo>
                          <a:pt x="408" y="274"/>
                          <a:pt x="454" y="316"/>
                          <a:pt x="446" y="346"/>
                        </a:cubicBezTo>
                        <a:cubicBezTo>
                          <a:pt x="436" y="382"/>
                          <a:pt x="262" y="333"/>
                          <a:pt x="137" y="260"/>
                        </a:cubicBezTo>
                        <a:cubicBezTo>
                          <a:pt x="69" y="221"/>
                          <a:pt x="14" y="174"/>
                          <a:pt x="9" y="132"/>
                        </a:cubicBezTo>
                        <a:cubicBezTo>
                          <a:pt x="0" y="51"/>
                          <a:pt x="33" y="64"/>
                          <a:pt x="67" y="51"/>
                        </a:cubicBezTo>
                        <a:cubicBezTo>
                          <a:pt x="67" y="49"/>
                          <a:pt x="75" y="0"/>
                          <a:pt x="132" y="24"/>
                        </a:cubicBezTo>
                        <a:cubicBezTo>
                          <a:pt x="139" y="27"/>
                          <a:pt x="145" y="30"/>
                          <a:pt x="151" y="33"/>
                        </a:cubicBezTo>
                        <a:cubicBezTo>
                          <a:pt x="189" y="55"/>
                          <a:pt x="193" y="83"/>
                          <a:pt x="202" y="112"/>
                        </a:cubicBezTo>
                        <a:cubicBezTo>
                          <a:pt x="204" y="85"/>
                          <a:pt x="200" y="15"/>
                          <a:pt x="275" y="59"/>
                        </a:cubicBezTo>
                        <a:close/>
                      </a:path>
                    </a:pathLst>
                  </a:custGeom>
                  <a:solidFill>
                    <a:srgbClr val="6692F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2" name="íṥ1iḓè">
                    <a:extLst>
                      <a:ext uri="{FF2B5EF4-FFF2-40B4-BE49-F238E27FC236}">
                        <a16:creationId xmlns:a16="http://schemas.microsoft.com/office/drawing/2014/main" id="{92D33446-0978-4D71-9DF7-DFFC78E9F3AE}"/>
                      </a:ext>
                    </a:extLst>
                  </p:cNvPr>
                  <p:cNvSpPr/>
                  <p:nvPr/>
                </p:nvSpPr>
                <p:spPr bwMode="auto">
                  <a:xfrm>
                    <a:off x="6703854" y="1047751"/>
                    <a:ext cx="620713" cy="503238"/>
                  </a:xfrm>
                  <a:custGeom>
                    <a:avLst/>
                    <a:gdLst>
                      <a:gd name="T0" fmla="*/ 98 w 296"/>
                      <a:gd name="T1" fmla="*/ 11 h 240"/>
                      <a:gd name="T2" fmla="*/ 132 w 296"/>
                      <a:gd name="T3" fmla="*/ 63 h 240"/>
                      <a:gd name="T4" fmla="*/ 180 w 296"/>
                      <a:gd name="T5" fmla="*/ 28 h 240"/>
                      <a:gd name="T6" fmla="*/ 254 w 296"/>
                      <a:gd name="T7" fmla="*/ 153 h 240"/>
                      <a:gd name="T8" fmla="*/ 291 w 296"/>
                      <a:gd name="T9" fmla="*/ 216 h 240"/>
                      <a:gd name="T10" fmla="*/ 90 w 296"/>
                      <a:gd name="T11" fmla="*/ 160 h 240"/>
                      <a:gd name="T12" fmla="*/ 6 w 296"/>
                      <a:gd name="T13" fmla="*/ 76 h 240"/>
                      <a:gd name="T14" fmla="*/ 43 w 296"/>
                      <a:gd name="T15" fmla="*/ 23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240">
                        <a:moveTo>
                          <a:pt x="98" y="11"/>
                        </a:moveTo>
                        <a:cubicBezTo>
                          <a:pt x="123" y="26"/>
                          <a:pt x="126" y="44"/>
                          <a:pt x="132" y="63"/>
                        </a:cubicBezTo>
                        <a:cubicBezTo>
                          <a:pt x="133" y="45"/>
                          <a:pt x="130" y="0"/>
                          <a:pt x="180" y="28"/>
                        </a:cubicBezTo>
                        <a:cubicBezTo>
                          <a:pt x="229" y="57"/>
                          <a:pt x="242" y="138"/>
                          <a:pt x="254" y="153"/>
                        </a:cubicBezTo>
                        <a:cubicBezTo>
                          <a:pt x="266" y="169"/>
                          <a:pt x="296" y="196"/>
                          <a:pt x="291" y="216"/>
                        </a:cubicBezTo>
                        <a:cubicBezTo>
                          <a:pt x="284" y="240"/>
                          <a:pt x="171" y="207"/>
                          <a:pt x="90" y="160"/>
                        </a:cubicBezTo>
                        <a:cubicBezTo>
                          <a:pt x="45" y="134"/>
                          <a:pt x="9" y="104"/>
                          <a:pt x="6" y="76"/>
                        </a:cubicBezTo>
                        <a:cubicBezTo>
                          <a:pt x="0" y="23"/>
                          <a:pt x="22" y="32"/>
                          <a:pt x="43" y="23"/>
                        </a:cubicBezTo>
                      </a:path>
                    </a:pathLst>
                  </a:custGeom>
                  <a:solidFill>
                    <a:srgbClr val="6692F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3" name="ïşḻíḍé">
                    <a:extLst>
                      <a:ext uri="{FF2B5EF4-FFF2-40B4-BE49-F238E27FC236}">
                        <a16:creationId xmlns:a16="http://schemas.microsoft.com/office/drawing/2014/main" id="{C15973D0-C4D4-4433-A911-0E27A6BFEE88}"/>
                      </a:ext>
                    </a:extLst>
                  </p:cNvPr>
                  <p:cNvSpPr/>
                  <p:nvPr/>
                </p:nvSpPr>
                <p:spPr bwMode="auto">
                  <a:xfrm>
                    <a:off x="3591719" y="2568576"/>
                    <a:ext cx="655638" cy="552450"/>
                  </a:xfrm>
                  <a:custGeom>
                    <a:avLst/>
                    <a:gdLst>
                      <a:gd name="T0" fmla="*/ 190 w 313"/>
                      <a:gd name="T1" fmla="*/ 40 h 264"/>
                      <a:gd name="T2" fmla="*/ 269 w 313"/>
                      <a:gd name="T3" fmla="*/ 172 h 264"/>
                      <a:gd name="T4" fmla="*/ 308 w 313"/>
                      <a:gd name="T5" fmla="*/ 238 h 264"/>
                      <a:gd name="T6" fmla="*/ 95 w 313"/>
                      <a:gd name="T7" fmla="*/ 179 h 264"/>
                      <a:gd name="T8" fmla="*/ 7 w 313"/>
                      <a:gd name="T9" fmla="*/ 91 h 264"/>
                      <a:gd name="T10" fmla="*/ 46 w 313"/>
                      <a:gd name="T11" fmla="*/ 35 h 264"/>
                      <a:gd name="T12" fmla="*/ 92 w 313"/>
                      <a:gd name="T13" fmla="*/ 16 h 264"/>
                      <a:gd name="T14" fmla="*/ 104 w 313"/>
                      <a:gd name="T15" fmla="*/ 23 h 264"/>
                      <a:gd name="T16" fmla="*/ 140 w 313"/>
                      <a:gd name="T17" fmla="*/ 77 h 264"/>
                      <a:gd name="T18" fmla="*/ 190 w 313"/>
                      <a:gd name="T19" fmla="*/ 4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264">
                        <a:moveTo>
                          <a:pt x="190" y="40"/>
                        </a:moveTo>
                        <a:cubicBezTo>
                          <a:pt x="243" y="70"/>
                          <a:pt x="256" y="156"/>
                          <a:pt x="269" y="172"/>
                        </a:cubicBezTo>
                        <a:cubicBezTo>
                          <a:pt x="282" y="189"/>
                          <a:pt x="313" y="218"/>
                          <a:pt x="308" y="238"/>
                        </a:cubicBezTo>
                        <a:cubicBezTo>
                          <a:pt x="301" y="264"/>
                          <a:pt x="182" y="229"/>
                          <a:pt x="95" y="179"/>
                        </a:cubicBezTo>
                        <a:cubicBezTo>
                          <a:pt x="48" y="152"/>
                          <a:pt x="10" y="120"/>
                          <a:pt x="7" y="91"/>
                        </a:cubicBezTo>
                        <a:cubicBezTo>
                          <a:pt x="0" y="35"/>
                          <a:pt x="24" y="44"/>
                          <a:pt x="46" y="35"/>
                        </a:cubicBezTo>
                        <a:cubicBezTo>
                          <a:pt x="47" y="34"/>
                          <a:pt x="52" y="0"/>
                          <a:pt x="92" y="16"/>
                        </a:cubicBezTo>
                        <a:cubicBezTo>
                          <a:pt x="96" y="18"/>
                          <a:pt x="101" y="20"/>
                          <a:pt x="104" y="23"/>
                        </a:cubicBezTo>
                        <a:cubicBezTo>
                          <a:pt x="131" y="38"/>
                          <a:pt x="134" y="57"/>
                          <a:pt x="140" y="77"/>
                        </a:cubicBezTo>
                        <a:cubicBezTo>
                          <a:pt x="141" y="59"/>
                          <a:pt x="138" y="10"/>
                          <a:pt x="190" y="40"/>
                        </a:cubicBezTo>
                        <a:close/>
                      </a:path>
                    </a:pathLst>
                  </a:custGeom>
                  <a:solidFill>
                    <a:srgbClr val="6692F1"/>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24" name="íśḻïďè">
                    <a:extLst>
                      <a:ext uri="{FF2B5EF4-FFF2-40B4-BE49-F238E27FC236}">
                        <a16:creationId xmlns:a16="http://schemas.microsoft.com/office/drawing/2014/main" id="{F6F18F81-9CBF-4700-B088-95D373B78FC7}"/>
                      </a:ext>
                    </a:extLst>
                  </p:cNvPr>
                  <p:cNvSpPr/>
                  <p:nvPr/>
                </p:nvSpPr>
                <p:spPr bwMode="auto">
                  <a:xfrm>
                    <a:off x="5819776" y="2395538"/>
                    <a:ext cx="755650" cy="2243138"/>
                  </a:xfrm>
                  <a:custGeom>
                    <a:avLst/>
                    <a:gdLst>
                      <a:gd name="T0" fmla="*/ 476 w 476"/>
                      <a:gd name="T1" fmla="*/ 0 h 1413"/>
                      <a:gd name="T2" fmla="*/ 472 w 476"/>
                      <a:gd name="T3" fmla="*/ 1139 h 1413"/>
                      <a:gd name="T4" fmla="*/ 0 w 476"/>
                      <a:gd name="T5" fmla="*/ 1413 h 1413"/>
                      <a:gd name="T6" fmla="*/ 2 w 476"/>
                      <a:gd name="T7" fmla="*/ 275 h 1413"/>
                      <a:gd name="T8" fmla="*/ 476 w 476"/>
                      <a:gd name="T9" fmla="*/ 0 h 1413"/>
                    </a:gdLst>
                    <a:ahLst/>
                    <a:cxnLst>
                      <a:cxn ang="0">
                        <a:pos x="T0" y="T1"/>
                      </a:cxn>
                      <a:cxn ang="0">
                        <a:pos x="T2" y="T3"/>
                      </a:cxn>
                      <a:cxn ang="0">
                        <a:pos x="T4" y="T5"/>
                      </a:cxn>
                      <a:cxn ang="0">
                        <a:pos x="T6" y="T7"/>
                      </a:cxn>
                      <a:cxn ang="0">
                        <a:pos x="T8" y="T9"/>
                      </a:cxn>
                    </a:cxnLst>
                    <a:rect l="0" t="0" r="r" b="b"/>
                    <a:pathLst>
                      <a:path w="476" h="1413">
                        <a:moveTo>
                          <a:pt x="476" y="0"/>
                        </a:moveTo>
                        <a:lnTo>
                          <a:pt x="472" y="1139"/>
                        </a:lnTo>
                        <a:lnTo>
                          <a:pt x="0" y="1413"/>
                        </a:lnTo>
                        <a:lnTo>
                          <a:pt x="2" y="275"/>
                        </a:lnTo>
                        <a:lnTo>
                          <a:pt x="476" y="0"/>
                        </a:lnTo>
                        <a:close/>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 name="ïsḻíḑê">
                    <a:extLst>
                      <a:ext uri="{FF2B5EF4-FFF2-40B4-BE49-F238E27FC236}">
                        <a16:creationId xmlns:a16="http://schemas.microsoft.com/office/drawing/2014/main" id="{4CEB2EC9-C9A1-47DA-AFB5-249E661B1C7C}"/>
                      </a:ext>
                    </a:extLst>
                  </p:cNvPr>
                  <p:cNvSpPr/>
                  <p:nvPr/>
                </p:nvSpPr>
                <p:spPr bwMode="auto">
                  <a:xfrm>
                    <a:off x="5062538" y="2395538"/>
                    <a:ext cx="760413" cy="2243138"/>
                  </a:xfrm>
                  <a:custGeom>
                    <a:avLst/>
                    <a:gdLst>
                      <a:gd name="T0" fmla="*/ 479 w 479"/>
                      <a:gd name="T1" fmla="*/ 275 h 1413"/>
                      <a:gd name="T2" fmla="*/ 477 w 479"/>
                      <a:gd name="T3" fmla="*/ 1413 h 1413"/>
                      <a:gd name="T4" fmla="*/ 0 w 479"/>
                      <a:gd name="T5" fmla="*/ 1139 h 1413"/>
                      <a:gd name="T6" fmla="*/ 4 w 479"/>
                      <a:gd name="T7" fmla="*/ 0 h 1413"/>
                      <a:gd name="T8" fmla="*/ 479 w 479"/>
                      <a:gd name="T9" fmla="*/ 275 h 1413"/>
                    </a:gdLst>
                    <a:ahLst/>
                    <a:cxnLst>
                      <a:cxn ang="0">
                        <a:pos x="T0" y="T1"/>
                      </a:cxn>
                      <a:cxn ang="0">
                        <a:pos x="T2" y="T3"/>
                      </a:cxn>
                      <a:cxn ang="0">
                        <a:pos x="T4" y="T5"/>
                      </a:cxn>
                      <a:cxn ang="0">
                        <a:pos x="T6" y="T7"/>
                      </a:cxn>
                      <a:cxn ang="0">
                        <a:pos x="T8" y="T9"/>
                      </a:cxn>
                    </a:cxnLst>
                    <a:rect l="0" t="0" r="r" b="b"/>
                    <a:pathLst>
                      <a:path w="479" h="1413">
                        <a:moveTo>
                          <a:pt x="479" y="275"/>
                        </a:moveTo>
                        <a:lnTo>
                          <a:pt x="477" y="1413"/>
                        </a:lnTo>
                        <a:lnTo>
                          <a:pt x="0" y="1139"/>
                        </a:lnTo>
                        <a:lnTo>
                          <a:pt x="4" y="0"/>
                        </a:lnTo>
                        <a:lnTo>
                          <a:pt x="479" y="275"/>
                        </a:lnTo>
                        <a:close/>
                      </a:path>
                    </a:pathLst>
                  </a:custGeom>
                  <a:solidFill>
                    <a:srgbClr val="BFD5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 name="iṧḷîḍè">
                    <a:extLst>
                      <a:ext uri="{FF2B5EF4-FFF2-40B4-BE49-F238E27FC236}">
                        <a16:creationId xmlns:a16="http://schemas.microsoft.com/office/drawing/2014/main" id="{9B0452ED-E879-4773-A23E-88D33EBD68B9}"/>
                      </a:ext>
                    </a:extLst>
                  </p:cNvPr>
                  <p:cNvSpPr/>
                  <p:nvPr/>
                </p:nvSpPr>
                <p:spPr bwMode="auto">
                  <a:xfrm>
                    <a:off x="5068888" y="1960563"/>
                    <a:ext cx="1506538" cy="871538"/>
                  </a:xfrm>
                  <a:custGeom>
                    <a:avLst/>
                    <a:gdLst>
                      <a:gd name="T0" fmla="*/ 949 w 949"/>
                      <a:gd name="T1" fmla="*/ 274 h 549"/>
                      <a:gd name="T2" fmla="*/ 475 w 949"/>
                      <a:gd name="T3" fmla="*/ 549 h 549"/>
                      <a:gd name="T4" fmla="*/ 0 w 949"/>
                      <a:gd name="T5" fmla="*/ 274 h 549"/>
                      <a:gd name="T6" fmla="*/ 473 w 949"/>
                      <a:gd name="T7" fmla="*/ 0 h 549"/>
                      <a:gd name="T8" fmla="*/ 949 w 949"/>
                      <a:gd name="T9" fmla="*/ 274 h 549"/>
                    </a:gdLst>
                    <a:ahLst/>
                    <a:cxnLst>
                      <a:cxn ang="0">
                        <a:pos x="T0" y="T1"/>
                      </a:cxn>
                      <a:cxn ang="0">
                        <a:pos x="T2" y="T3"/>
                      </a:cxn>
                      <a:cxn ang="0">
                        <a:pos x="T4" y="T5"/>
                      </a:cxn>
                      <a:cxn ang="0">
                        <a:pos x="T6" y="T7"/>
                      </a:cxn>
                      <a:cxn ang="0">
                        <a:pos x="T8" y="T9"/>
                      </a:cxn>
                    </a:cxnLst>
                    <a:rect l="0" t="0" r="r" b="b"/>
                    <a:pathLst>
                      <a:path w="949" h="549">
                        <a:moveTo>
                          <a:pt x="949" y="274"/>
                        </a:moveTo>
                        <a:lnTo>
                          <a:pt x="475" y="549"/>
                        </a:lnTo>
                        <a:lnTo>
                          <a:pt x="0" y="274"/>
                        </a:lnTo>
                        <a:lnTo>
                          <a:pt x="473" y="0"/>
                        </a:lnTo>
                        <a:lnTo>
                          <a:pt x="949" y="274"/>
                        </a:lnTo>
                        <a:close/>
                      </a:path>
                    </a:pathLst>
                  </a:custGeom>
                  <a:solidFill>
                    <a:srgbClr val="6D6D6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 name="iSlîďe">
                    <a:extLst>
                      <a:ext uri="{FF2B5EF4-FFF2-40B4-BE49-F238E27FC236}">
                        <a16:creationId xmlns:a16="http://schemas.microsoft.com/office/drawing/2014/main" id="{D69E2BCC-72BD-45B3-83F7-ABE1BD8E1E48}"/>
                      </a:ext>
                    </a:extLst>
                  </p:cNvPr>
                  <p:cNvSpPr/>
                  <p:nvPr/>
                </p:nvSpPr>
                <p:spPr bwMode="auto">
                  <a:xfrm>
                    <a:off x="5148263" y="3232151"/>
                    <a:ext cx="157163" cy="271463"/>
                  </a:xfrm>
                  <a:custGeom>
                    <a:avLst/>
                    <a:gdLst>
                      <a:gd name="T0" fmla="*/ 0 w 99"/>
                      <a:gd name="T1" fmla="*/ 0 h 171"/>
                      <a:gd name="T2" fmla="*/ 0 w 99"/>
                      <a:gd name="T3" fmla="*/ 115 h 171"/>
                      <a:gd name="T4" fmla="*/ 99 w 99"/>
                      <a:gd name="T5" fmla="*/ 171 h 171"/>
                      <a:gd name="T6" fmla="*/ 99 w 99"/>
                      <a:gd name="T7" fmla="*/ 58 h 171"/>
                      <a:gd name="T8" fmla="*/ 0 w 99"/>
                      <a:gd name="T9" fmla="*/ 0 h 171"/>
                    </a:gdLst>
                    <a:ahLst/>
                    <a:cxnLst>
                      <a:cxn ang="0">
                        <a:pos x="T0" y="T1"/>
                      </a:cxn>
                      <a:cxn ang="0">
                        <a:pos x="T2" y="T3"/>
                      </a:cxn>
                      <a:cxn ang="0">
                        <a:pos x="T4" y="T5"/>
                      </a:cxn>
                      <a:cxn ang="0">
                        <a:pos x="T6" y="T7"/>
                      </a:cxn>
                      <a:cxn ang="0">
                        <a:pos x="T8" y="T9"/>
                      </a:cxn>
                    </a:cxnLst>
                    <a:rect l="0" t="0" r="r" b="b"/>
                    <a:pathLst>
                      <a:path w="99" h="171">
                        <a:moveTo>
                          <a:pt x="0" y="0"/>
                        </a:moveTo>
                        <a:lnTo>
                          <a:pt x="0" y="115"/>
                        </a:lnTo>
                        <a:lnTo>
                          <a:pt x="99" y="171"/>
                        </a:lnTo>
                        <a:lnTo>
                          <a:pt x="99"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 name="ïšḻíḋê">
                    <a:extLst>
                      <a:ext uri="{FF2B5EF4-FFF2-40B4-BE49-F238E27FC236}">
                        <a16:creationId xmlns:a16="http://schemas.microsoft.com/office/drawing/2014/main" id="{B44DBCAD-021B-4F98-B9A4-D26ED3C8A185}"/>
                      </a:ext>
                    </a:extLst>
                  </p:cNvPr>
                  <p:cNvSpPr/>
                  <p:nvPr/>
                </p:nvSpPr>
                <p:spPr bwMode="auto">
                  <a:xfrm>
                    <a:off x="5357813" y="3354388"/>
                    <a:ext cx="160338" cy="271463"/>
                  </a:xfrm>
                  <a:custGeom>
                    <a:avLst/>
                    <a:gdLst>
                      <a:gd name="T0" fmla="*/ 2 w 101"/>
                      <a:gd name="T1" fmla="*/ 0 h 171"/>
                      <a:gd name="T2" fmla="*/ 0 w 101"/>
                      <a:gd name="T3" fmla="*/ 114 h 171"/>
                      <a:gd name="T4" fmla="*/ 101 w 101"/>
                      <a:gd name="T5" fmla="*/ 171 h 171"/>
                      <a:gd name="T6" fmla="*/ 101 w 101"/>
                      <a:gd name="T7" fmla="*/ 58 h 171"/>
                      <a:gd name="T8" fmla="*/ 2 w 101"/>
                      <a:gd name="T9" fmla="*/ 0 h 171"/>
                    </a:gdLst>
                    <a:ahLst/>
                    <a:cxnLst>
                      <a:cxn ang="0">
                        <a:pos x="T0" y="T1"/>
                      </a:cxn>
                      <a:cxn ang="0">
                        <a:pos x="T2" y="T3"/>
                      </a:cxn>
                      <a:cxn ang="0">
                        <a:pos x="T4" y="T5"/>
                      </a:cxn>
                      <a:cxn ang="0">
                        <a:pos x="T6" y="T7"/>
                      </a:cxn>
                      <a:cxn ang="0">
                        <a:pos x="T8" y="T9"/>
                      </a:cxn>
                    </a:cxnLst>
                    <a:rect l="0" t="0" r="r" b="b"/>
                    <a:pathLst>
                      <a:path w="101" h="171">
                        <a:moveTo>
                          <a:pt x="2" y="0"/>
                        </a:moveTo>
                        <a:lnTo>
                          <a:pt x="0" y="114"/>
                        </a:lnTo>
                        <a:lnTo>
                          <a:pt x="101" y="171"/>
                        </a:lnTo>
                        <a:lnTo>
                          <a:pt x="101" y="58"/>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 name="íšḷîḓe">
                    <a:extLst>
                      <a:ext uri="{FF2B5EF4-FFF2-40B4-BE49-F238E27FC236}">
                        <a16:creationId xmlns:a16="http://schemas.microsoft.com/office/drawing/2014/main" id="{E31549B1-32D3-4F64-A38C-AA5F1A32C1BD}"/>
                      </a:ext>
                    </a:extLst>
                  </p:cNvPr>
                  <p:cNvSpPr/>
                  <p:nvPr/>
                </p:nvSpPr>
                <p:spPr bwMode="auto">
                  <a:xfrm>
                    <a:off x="5570538" y="3475038"/>
                    <a:ext cx="158750" cy="274638"/>
                  </a:xfrm>
                  <a:custGeom>
                    <a:avLst/>
                    <a:gdLst>
                      <a:gd name="T0" fmla="*/ 0 w 100"/>
                      <a:gd name="T1" fmla="*/ 0 h 173"/>
                      <a:gd name="T2" fmla="*/ 0 w 100"/>
                      <a:gd name="T3" fmla="*/ 115 h 173"/>
                      <a:gd name="T4" fmla="*/ 100 w 100"/>
                      <a:gd name="T5" fmla="*/ 173 h 173"/>
                      <a:gd name="T6" fmla="*/ 100 w 100"/>
                      <a:gd name="T7" fmla="*/ 58 h 173"/>
                      <a:gd name="T8" fmla="*/ 0 w 100"/>
                      <a:gd name="T9" fmla="*/ 0 h 173"/>
                    </a:gdLst>
                    <a:ahLst/>
                    <a:cxnLst>
                      <a:cxn ang="0">
                        <a:pos x="T0" y="T1"/>
                      </a:cxn>
                      <a:cxn ang="0">
                        <a:pos x="T2" y="T3"/>
                      </a:cxn>
                      <a:cxn ang="0">
                        <a:pos x="T4" y="T5"/>
                      </a:cxn>
                      <a:cxn ang="0">
                        <a:pos x="T6" y="T7"/>
                      </a:cxn>
                      <a:cxn ang="0">
                        <a:pos x="T8" y="T9"/>
                      </a:cxn>
                    </a:cxnLst>
                    <a:rect l="0" t="0" r="r" b="b"/>
                    <a:pathLst>
                      <a:path w="100" h="173">
                        <a:moveTo>
                          <a:pt x="0" y="0"/>
                        </a:moveTo>
                        <a:lnTo>
                          <a:pt x="0" y="115"/>
                        </a:lnTo>
                        <a:lnTo>
                          <a:pt x="100" y="173"/>
                        </a:lnTo>
                        <a:lnTo>
                          <a:pt x="100"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 name="îśḻïḍê">
                    <a:extLst>
                      <a:ext uri="{FF2B5EF4-FFF2-40B4-BE49-F238E27FC236}">
                        <a16:creationId xmlns:a16="http://schemas.microsoft.com/office/drawing/2014/main" id="{533663D9-22F0-49E4-AB59-E530D139FCA1}"/>
                      </a:ext>
                    </a:extLst>
                  </p:cNvPr>
                  <p:cNvSpPr/>
                  <p:nvPr/>
                </p:nvSpPr>
                <p:spPr bwMode="auto">
                  <a:xfrm>
                    <a:off x="6340476" y="2470151"/>
                    <a:ext cx="157163" cy="273050"/>
                  </a:xfrm>
                  <a:custGeom>
                    <a:avLst/>
                    <a:gdLst>
                      <a:gd name="T0" fmla="*/ 99 w 99"/>
                      <a:gd name="T1" fmla="*/ 0 h 172"/>
                      <a:gd name="T2" fmla="*/ 99 w 99"/>
                      <a:gd name="T3" fmla="*/ 115 h 172"/>
                      <a:gd name="T4" fmla="*/ 0 w 99"/>
                      <a:gd name="T5" fmla="*/ 172 h 172"/>
                      <a:gd name="T6" fmla="*/ 0 w 99"/>
                      <a:gd name="T7" fmla="*/ 58 h 172"/>
                      <a:gd name="T8" fmla="*/ 99 w 99"/>
                      <a:gd name="T9" fmla="*/ 0 h 172"/>
                    </a:gdLst>
                    <a:ahLst/>
                    <a:cxnLst>
                      <a:cxn ang="0">
                        <a:pos x="T0" y="T1"/>
                      </a:cxn>
                      <a:cxn ang="0">
                        <a:pos x="T2" y="T3"/>
                      </a:cxn>
                      <a:cxn ang="0">
                        <a:pos x="T4" y="T5"/>
                      </a:cxn>
                      <a:cxn ang="0">
                        <a:pos x="T6" y="T7"/>
                      </a:cxn>
                      <a:cxn ang="0">
                        <a:pos x="T8" y="T9"/>
                      </a:cxn>
                    </a:cxnLst>
                    <a:rect l="0" t="0" r="r" b="b"/>
                    <a:pathLst>
                      <a:path w="99" h="172">
                        <a:moveTo>
                          <a:pt x="99" y="0"/>
                        </a:moveTo>
                        <a:lnTo>
                          <a:pt x="99" y="115"/>
                        </a:lnTo>
                        <a:lnTo>
                          <a:pt x="0" y="172"/>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 name="ïş1íde">
                    <a:extLst>
                      <a:ext uri="{FF2B5EF4-FFF2-40B4-BE49-F238E27FC236}">
                        <a16:creationId xmlns:a16="http://schemas.microsoft.com/office/drawing/2014/main" id="{569F11CB-F610-4BA8-B062-1737E9500C70}"/>
                      </a:ext>
                    </a:extLst>
                  </p:cNvPr>
                  <p:cNvSpPr/>
                  <p:nvPr/>
                </p:nvSpPr>
                <p:spPr bwMode="auto">
                  <a:xfrm>
                    <a:off x="6129338" y="2592388"/>
                    <a:ext cx="158750" cy="273050"/>
                  </a:xfrm>
                  <a:custGeom>
                    <a:avLst/>
                    <a:gdLst>
                      <a:gd name="T0" fmla="*/ 99 w 100"/>
                      <a:gd name="T1" fmla="*/ 0 h 172"/>
                      <a:gd name="T2" fmla="*/ 100 w 100"/>
                      <a:gd name="T3" fmla="*/ 114 h 172"/>
                      <a:gd name="T4" fmla="*/ 0 w 100"/>
                      <a:gd name="T5" fmla="*/ 172 h 172"/>
                      <a:gd name="T6" fmla="*/ 0 w 100"/>
                      <a:gd name="T7" fmla="*/ 58 h 172"/>
                      <a:gd name="T8" fmla="*/ 99 w 100"/>
                      <a:gd name="T9" fmla="*/ 0 h 172"/>
                    </a:gdLst>
                    <a:ahLst/>
                    <a:cxnLst>
                      <a:cxn ang="0">
                        <a:pos x="T0" y="T1"/>
                      </a:cxn>
                      <a:cxn ang="0">
                        <a:pos x="T2" y="T3"/>
                      </a:cxn>
                      <a:cxn ang="0">
                        <a:pos x="T4" y="T5"/>
                      </a:cxn>
                      <a:cxn ang="0">
                        <a:pos x="T6" y="T7"/>
                      </a:cxn>
                      <a:cxn ang="0">
                        <a:pos x="T8" y="T9"/>
                      </a:cxn>
                    </a:cxnLst>
                    <a:rect l="0" t="0" r="r" b="b"/>
                    <a:pathLst>
                      <a:path w="100" h="172">
                        <a:moveTo>
                          <a:pt x="99" y="0"/>
                        </a:moveTo>
                        <a:lnTo>
                          <a:pt x="100" y="114"/>
                        </a:lnTo>
                        <a:lnTo>
                          <a:pt x="0" y="172"/>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 name="îśļîḋè">
                    <a:extLst>
                      <a:ext uri="{FF2B5EF4-FFF2-40B4-BE49-F238E27FC236}">
                        <a16:creationId xmlns:a16="http://schemas.microsoft.com/office/drawing/2014/main" id="{3405E745-EB8E-407D-9545-0E8A01F3533E}"/>
                      </a:ext>
                    </a:extLst>
                  </p:cNvPr>
                  <p:cNvSpPr/>
                  <p:nvPr/>
                </p:nvSpPr>
                <p:spPr bwMode="auto">
                  <a:xfrm>
                    <a:off x="5918201" y="2713038"/>
                    <a:ext cx="158750" cy="274638"/>
                  </a:xfrm>
                  <a:custGeom>
                    <a:avLst/>
                    <a:gdLst>
                      <a:gd name="T0" fmla="*/ 100 w 100"/>
                      <a:gd name="T1" fmla="*/ 0 h 173"/>
                      <a:gd name="T2" fmla="*/ 100 w 100"/>
                      <a:gd name="T3" fmla="*/ 115 h 173"/>
                      <a:gd name="T4" fmla="*/ 1 w 100"/>
                      <a:gd name="T5" fmla="*/ 173 h 173"/>
                      <a:gd name="T6" fmla="*/ 0 w 100"/>
                      <a:gd name="T7" fmla="*/ 58 h 173"/>
                      <a:gd name="T8" fmla="*/ 100 w 100"/>
                      <a:gd name="T9" fmla="*/ 0 h 173"/>
                    </a:gdLst>
                    <a:ahLst/>
                    <a:cxnLst>
                      <a:cxn ang="0">
                        <a:pos x="T0" y="T1"/>
                      </a:cxn>
                      <a:cxn ang="0">
                        <a:pos x="T2" y="T3"/>
                      </a:cxn>
                      <a:cxn ang="0">
                        <a:pos x="T4" y="T5"/>
                      </a:cxn>
                      <a:cxn ang="0">
                        <a:pos x="T6" y="T7"/>
                      </a:cxn>
                      <a:cxn ang="0">
                        <a:pos x="T8" y="T9"/>
                      </a:cxn>
                    </a:cxnLst>
                    <a:rect l="0" t="0" r="r" b="b"/>
                    <a:pathLst>
                      <a:path w="100" h="173">
                        <a:moveTo>
                          <a:pt x="100" y="0"/>
                        </a:moveTo>
                        <a:lnTo>
                          <a:pt x="100" y="115"/>
                        </a:lnTo>
                        <a:lnTo>
                          <a:pt x="1" y="173"/>
                        </a:lnTo>
                        <a:lnTo>
                          <a:pt x="0" y="58"/>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 name="íŝlïdê">
                    <a:extLst>
                      <a:ext uri="{FF2B5EF4-FFF2-40B4-BE49-F238E27FC236}">
                        <a16:creationId xmlns:a16="http://schemas.microsoft.com/office/drawing/2014/main" id="{F353F6DA-DABD-470E-9886-BF4861D3E12D}"/>
                      </a:ext>
                    </a:extLst>
                  </p:cNvPr>
                  <p:cNvSpPr/>
                  <p:nvPr/>
                </p:nvSpPr>
                <p:spPr bwMode="auto">
                  <a:xfrm>
                    <a:off x="6340476" y="2725738"/>
                    <a:ext cx="157163" cy="271463"/>
                  </a:xfrm>
                  <a:custGeom>
                    <a:avLst/>
                    <a:gdLst>
                      <a:gd name="T0" fmla="*/ 99 w 99"/>
                      <a:gd name="T1" fmla="*/ 0 h 171"/>
                      <a:gd name="T2" fmla="*/ 99 w 99"/>
                      <a:gd name="T3" fmla="*/ 113 h 171"/>
                      <a:gd name="T4" fmla="*/ 0 w 99"/>
                      <a:gd name="T5" fmla="*/ 171 h 171"/>
                      <a:gd name="T6" fmla="*/ 0 w 99"/>
                      <a:gd name="T7" fmla="*/ 57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3"/>
                        </a:lnTo>
                        <a:lnTo>
                          <a:pt x="0" y="171"/>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 name="íśḻïḋé">
                    <a:extLst>
                      <a:ext uri="{FF2B5EF4-FFF2-40B4-BE49-F238E27FC236}">
                        <a16:creationId xmlns:a16="http://schemas.microsoft.com/office/drawing/2014/main" id="{17E30609-F3B9-4317-A8AE-51F381F25A5F}"/>
                      </a:ext>
                    </a:extLst>
                  </p:cNvPr>
                  <p:cNvSpPr/>
                  <p:nvPr/>
                </p:nvSpPr>
                <p:spPr bwMode="auto">
                  <a:xfrm>
                    <a:off x="6129338" y="2847976"/>
                    <a:ext cx="158750" cy="271463"/>
                  </a:xfrm>
                  <a:custGeom>
                    <a:avLst/>
                    <a:gdLst>
                      <a:gd name="T0" fmla="*/ 99 w 100"/>
                      <a:gd name="T1" fmla="*/ 0 h 171"/>
                      <a:gd name="T2" fmla="*/ 100 w 100"/>
                      <a:gd name="T3" fmla="*/ 113 h 171"/>
                      <a:gd name="T4" fmla="*/ 0 w 100"/>
                      <a:gd name="T5" fmla="*/ 171 h 171"/>
                      <a:gd name="T6" fmla="*/ 0 w 100"/>
                      <a:gd name="T7" fmla="*/ 56 h 171"/>
                      <a:gd name="T8" fmla="*/ 99 w 100"/>
                      <a:gd name="T9" fmla="*/ 0 h 171"/>
                    </a:gdLst>
                    <a:ahLst/>
                    <a:cxnLst>
                      <a:cxn ang="0">
                        <a:pos x="T0" y="T1"/>
                      </a:cxn>
                      <a:cxn ang="0">
                        <a:pos x="T2" y="T3"/>
                      </a:cxn>
                      <a:cxn ang="0">
                        <a:pos x="T4" y="T5"/>
                      </a:cxn>
                      <a:cxn ang="0">
                        <a:pos x="T6" y="T7"/>
                      </a:cxn>
                      <a:cxn ang="0">
                        <a:pos x="T8" y="T9"/>
                      </a:cxn>
                    </a:cxnLst>
                    <a:rect l="0" t="0" r="r" b="b"/>
                    <a:pathLst>
                      <a:path w="100" h="171">
                        <a:moveTo>
                          <a:pt x="99" y="0"/>
                        </a:moveTo>
                        <a:lnTo>
                          <a:pt x="100" y="113"/>
                        </a:lnTo>
                        <a:lnTo>
                          <a:pt x="0" y="171"/>
                        </a:lnTo>
                        <a:lnTo>
                          <a:pt x="0" y="56"/>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 name="iṩḻîďe">
                    <a:extLst>
                      <a:ext uri="{FF2B5EF4-FFF2-40B4-BE49-F238E27FC236}">
                        <a16:creationId xmlns:a16="http://schemas.microsoft.com/office/drawing/2014/main" id="{C9C3C2A5-9C49-454C-AD56-3745C4355DA9}"/>
                      </a:ext>
                    </a:extLst>
                  </p:cNvPr>
                  <p:cNvSpPr/>
                  <p:nvPr/>
                </p:nvSpPr>
                <p:spPr bwMode="auto">
                  <a:xfrm>
                    <a:off x="5918201" y="2968626"/>
                    <a:ext cx="158750" cy="271463"/>
                  </a:xfrm>
                  <a:custGeom>
                    <a:avLst/>
                    <a:gdLst>
                      <a:gd name="T0" fmla="*/ 100 w 100"/>
                      <a:gd name="T1" fmla="*/ 0 h 171"/>
                      <a:gd name="T2" fmla="*/ 100 w 100"/>
                      <a:gd name="T3" fmla="*/ 115 h 171"/>
                      <a:gd name="T4" fmla="*/ 1 w 100"/>
                      <a:gd name="T5" fmla="*/ 171 h 171"/>
                      <a:gd name="T6" fmla="*/ 0 w 100"/>
                      <a:gd name="T7" fmla="*/ 57 h 171"/>
                      <a:gd name="T8" fmla="*/ 100 w 100"/>
                      <a:gd name="T9" fmla="*/ 0 h 171"/>
                    </a:gdLst>
                    <a:ahLst/>
                    <a:cxnLst>
                      <a:cxn ang="0">
                        <a:pos x="T0" y="T1"/>
                      </a:cxn>
                      <a:cxn ang="0">
                        <a:pos x="T2" y="T3"/>
                      </a:cxn>
                      <a:cxn ang="0">
                        <a:pos x="T4" y="T5"/>
                      </a:cxn>
                      <a:cxn ang="0">
                        <a:pos x="T6" y="T7"/>
                      </a:cxn>
                      <a:cxn ang="0">
                        <a:pos x="T8" y="T9"/>
                      </a:cxn>
                    </a:cxnLst>
                    <a:rect l="0" t="0" r="r" b="b"/>
                    <a:pathLst>
                      <a:path w="100" h="171">
                        <a:moveTo>
                          <a:pt x="100" y="0"/>
                        </a:moveTo>
                        <a:lnTo>
                          <a:pt x="100" y="115"/>
                        </a:lnTo>
                        <a:lnTo>
                          <a:pt x="1" y="171"/>
                        </a:lnTo>
                        <a:lnTo>
                          <a:pt x="0" y="57"/>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 name="íṩļíḓê">
                    <a:extLst>
                      <a:ext uri="{FF2B5EF4-FFF2-40B4-BE49-F238E27FC236}">
                        <a16:creationId xmlns:a16="http://schemas.microsoft.com/office/drawing/2014/main" id="{6997FC9C-7D10-4CE4-91AC-D161DE883D0D}"/>
                      </a:ext>
                    </a:extLst>
                  </p:cNvPr>
                  <p:cNvSpPr/>
                  <p:nvPr/>
                </p:nvSpPr>
                <p:spPr bwMode="auto">
                  <a:xfrm>
                    <a:off x="6340476" y="2979738"/>
                    <a:ext cx="157163" cy="271463"/>
                  </a:xfrm>
                  <a:custGeom>
                    <a:avLst/>
                    <a:gdLst>
                      <a:gd name="T0" fmla="*/ 99 w 99"/>
                      <a:gd name="T1" fmla="*/ 0 h 171"/>
                      <a:gd name="T2" fmla="*/ 99 w 99"/>
                      <a:gd name="T3" fmla="*/ 114 h 171"/>
                      <a:gd name="T4" fmla="*/ 0 w 99"/>
                      <a:gd name="T5" fmla="*/ 171 h 171"/>
                      <a:gd name="T6" fmla="*/ 0 w 99"/>
                      <a:gd name="T7" fmla="*/ 58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4"/>
                        </a:lnTo>
                        <a:lnTo>
                          <a:pt x="0" y="171"/>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 name="iṩḻïďê">
                    <a:extLst>
                      <a:ext uri="{FF2B5EF4-FFF2-40B4-BE49-F238E27FC236}">
                        <a16:creationId xmlns:a16="http://schemas.microsoft.com/office/drawing/2014/main" id="{B0AE57E3-A4E7-4CE9-9423-4BD89D051EE0}"/>
                      </a:ext>
                    </a:extLst>
                  </p:cNvPr>
                  <p:cNvSpPr/>
                  <p:nvPr/>
                </p:nvSpPr>
                <p:spPr bwMode="auto">
                  <a:xfrm>
                    <a:off x="6129338" y="3100388"/>
                    <a:ext cx="158750" cy="271463"/>
                  </a:xfrm>
                  <a:custGeom>
                    <a:avLst/>
                    <a:gdLst>
                      <a:gd name="T0" fmla="*/ 99 w 100"/>
                      <a:gd name="T1" fmla="*/ 0 h 171"/>
                      <a:gd name="T2" fmla="*/ 100 w 100"/>
                      <a:gd name="T3" fmla="*/ 115 h 171"/>
                      <a:gd name="T4" fmla="*/ 0 w 100"/>
                      <a:gd name="T5" fmla="*/ 171 h 171"/>
                      <a:gd name="T6" fmla="*/ 0 w 100"/>
                      <a:gd name="T7" fmla="*/ 58 h 171"/>
                      <a:gd name="T8" fmla="*/ 99 w 100"/>
                      <a:gd name="T9" fmla="*/ 0 h 171"/>
                    </a:gdLst>
                    <a:ahLst/>
                    <a:cxnLst>
                      <a:cxn ang="0">
                        <a:pos x="T0" y="T1"/>
                      </a:cxn>
                      <a:cxn ang="0">
                        <a:pos x="T2" y="T3"/>
                      </a:cxn>
                      <a:cxn ang="0">
                        <a:pos x="T4" y="T5"/>
                      </a:cxn>
                      <a:cxn ang="0">
                        <a:pos x="T6" y="T7"/>
                      </a:cxn>
                      <a:cxn ang="0">
                        <a:pos x="T8" y="T9"/>
                      </a:cxn>
                    </a:cxnLst>
                    <a:rect l="0" t="0" r="r" b="b"/>
                    <a:pathLst>
                      <a:path w="100" h="171">
                        <a:moveTo>
                          <a:pt x="99" y="0"/>
                        </a:moveTo>
                        <a:lnTo>
                          <a:pt x="100" y="115"/>
                        </a:lnTo>
                        <a:lnTo>
                          <a:pt x="0" y="171"/>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 name="íṣļíḍe">
                    <a:extLst>
                      <a:ext uri="{FF2B5EF4-FFF2-40B4-BE49-F238E27FC236}">
                        <a16:creationId xmlns:a16="http://schemas.microsoft.com/office/drawing/2014/main" id="{90A70A02-5026-4ACB-ADA2-A95F454B9B6D}"/>
                      </a:ext>
                    </a:extLst>
                  </p:cNvPr>
                  <p:cNvSpPr/>
                  <p:nvPr/>
                </p:nvSpPr>
                <p:spPr bwMode="auto">
                  <a:xfrm>
                    <a:off x="5918201" y="3221038"/>
                    <a:ext cx="158750" cy="274638"/>
                  </a:xfrm>
                  <a:custGeom>
                    <a:avLst/>
                    <a:gdLst>
                      <a:gd name="T0" fmla="*/ 100 w 100"/>
                      <a:gd name="T1" fmla="*/ 0 h 173"/>
                      <a:gd name="T2" fmla="*/ 100 w 100"/>
                      <a:gd name="T3" fmla="*/ 115 h 173"/>
                      <a:gd name="T4" fmla="*/ 1 w 100"/>
                      <a:gd name="T5" fmla="*/ 173 h 173"/>
                      <a:gd name="T6" fmla="*/ 0 w 100"/>
                      <a:gd name="T7" fmla="*/ 59 h 173"/>
                      <a:gd name="T8" fmla="*/ 100 w 100"/>
                      <a:gd name="T9" fmla="*/ 0 h 173"/>
                    </a:gdLst>
                    <a:ahLst/>
                    <a:cxnLst>
                      <a:cxn ang="0">
                        <a:pos x="T0" y="T1"/>
                      </a:cxn>
                      <a:cxn ang="0">
                        <a:pos x="T2" y="T3"/>
                      </a:cxn>
                      <a:cxn ang="0">
                        <a:pos x="T4" y="T5"/>
                      </a:cxn>
                      <a:cxn ang="0">
                        <a:pos x="T6" y="T7"/>
                      </a:cxn>
                      <a:cxn ang="0">
                        <a:pos x="T8" y="T9"/>
                      </a:cxn>
                    </a:cxnLst>
                    <a:rect l="0" t="0" r="r" b="b"/>
                    <a:pathLst>
                      <a:path w="100" h="173">
                        <a:moveTo>
                          <a:pt x="100" y="0"/>
                        </a:moveTo>
                        <a:lnTo>
                          <a:pt x="100" y="115"/>
                        </a:lnTo>
                        <a:lnTo>
                          <a:pt x="1" y="173"/>
                        </a:lnTo>
                        <a:lnTo>
                          <a:pt x="0" y="59"/>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 name="ïšlïḋe">
                    <a:extLst>
                      <a:ext uri="{FF2B5EF4-FFF2-40B4-BE49-F238E27FC236}">
                        <a16:creationId xmlns:a16="http://schemas.microsoft.com/office/drawing/2014/main" id="{9FAB1FF3-E1D7-417E-A7BC-4D39451458E9}"/>
                      </a:ext>
                    </a:extLst>
                  </p:cNvPr>
                  <p:cNvSpPr/>
                  <p:nvPr/>
                </p:nvSpPr>
                <p:spPr bwMode="auto">
                  <a:xfrm>
                    <a:off x="5148263" y="2474913"/>
                    <a:ext cx="157163" cy="271463"/>
                  </a:xfrm>
                  <a:custGeom>
                    <a:avLst/>
                    <a:gdLst>
                      <a:gd name="T0" fmla="*/ 0 w 99"/>
                      <a:gd name="T1" fmla="*/ 0 h 171"/>
                      <a:gd name="T2" fmla="*/ 0 w 99"/>
                      <a:gd name="T3" fmla="*/ 113 h 171"/>
                      <a:gd name="T4" fmla="*/ 99 w 99"/>
                      <a:gd name="T5" fmla="*/ 171 h 171"/>
                      <a:gd name="T6" fmla="*/ 99 w 99"/>
                      <a:gd name="T7" fmla="*/ 57 h 171"/>
                      <a:gd name="T8" fmla="*/ 0 w 99"/>
                      <a:gd name="T9" fmla="*/ 0 h 171"/>
                    </a:gdLst>
                    <a:ahLst/>
                    <a:cxnLst>
                      <a:cxn ang="0">
                        <a:pos x="T0" y="T1"/>
                      </a:cxn>
                      <a:cxn ang="0">
                        <a:pos x="T2" y="T3"/>
                      </a:cxn>
                      <a:cxn ang="0">
                        <a:pos x="T4" y="T5"/>
                      </a:cxn>
                      <a:cxn ang="0">
                        <a:pos x="T6" y="T7"/>
                      </a:cxn>
                      <a:cxn ang="0">
                        <a:pos x="T8" y="T9"/>
                      </a:cxn>
                    </a:cxnLst>
                    <a:rect l="0" t="0" r="r" b="b"/>
                    <a:pathLst>
                      <a:path w="99" h="171">
                        <a:moveTo>
                          <a:pt x="0" y="0"/>
                        </a:moveTo>
                        <a:lnTo>
                          <a:pt x="0" y="113"/>
                        </a:lnTo>
                        <a:lnTo>
                          <a:pt x="99" y="171"/>
                        </a:lnTo>
                        <a:lnTo>
                          <a:pt x="99" y="57"/>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 name="ïşḷídé">
                    <a:extLst>
                      <a:ext uri="{FF2B5EF4-FFF2-40B4-BE49-F238E27FC236}">
                        <a16:creationId xmlns:a16="http://schemas.microsoft.com/office/drawing/2014/main" id="{C55CC9F0-4C06-4C49-A4FE-B1120AC43982}"/>
                      </a:ext>
                    </a:extLst>
                  </p:cNvPr>
                  <p:cNvSpPr/>
                  <p:nvPr/>
                </p:nvSpPr>
                <p:spPr bwMode="auto">
                  <a:xfrm>
                    <a:off x="5357813" y="2595563"/>
                    <a:ext cx="160338" cy="273050"/>
                  </a:xfrm>
                  <a:custGeom>
                    <a:avLst/>
                    <a:gdLst>
                      <a:gd name="T0" fmla="*/ 2 w 101"/>
                      <a:gd name="T1" fmla="*/ 0 h 172"/>
                      <a:gd name="T2" fmla="*/ 0 w 101"/>
                      <a:gd name="T3" fmla="*/ 114 h 172"/>
                      <a:gd name="T4" fmla="*/ 101 w 101"/>
                      <a:gd name="T5" fmla="*/ 172 h 172"/>
                      <a:gd name="T6" fmla="*/ 101 w 101"/>
                      <a:gd name="T7" fmla="*/ 57 h 172"/>
                      <a:gd name="T8" fmla="*/ 2 w 101"/>
                      <a:gd name="T9" fmla="*/ 0 h 172"/>
                    </a:gdLst>
                    <a:ahLst/>
                    <a:cxnLst>
                      <a:cxn ang="0">
                        <a:pos x="T0" y="T1"/>
                      </a:cxn>
                      <a:cxn ang="0">
                        <a:pos x="T2" y="T3"/>
                      </a:cxn>
                      <a:cxn ang="0">
                        <a:pos x="T4" y="T5"/>
                      </a:cxn>
                      <a:cxn ang="0">
                        <a:pos x="T6" y="T7"/>
                      </a:cxn>
                      <a:cxn ang="0">
                        <a:pos x="T8" y="T9"/>
                      </a:cxn>
                    </a:cxnLst>
                    <a:rect l="0" t="0" r="r" b="b"/>
                    <a:pathLst>
                      <a:path w="101" h="172">
                        <a:moveTo>
                          <a:pt x="2" y="0"/>
                        </a:moveTo>
                        <a:lnTo>
                          <a:pt x="0" y="114"/>
                        </a:lnTo>
                        <a:lnTo>
                          <a:pt x="101" y="172"/>
                        </a:lnTo>
                        <a:lnTo>
                          <a:pt x="101" y="57"/>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 name="iSlíḋê">
                    <a:extLst>
                      <a:ext uri="{FF2B5EF4-FFF2-40B4-BE49-F238E27FC236}">
                        <a16:creationId xmlns:a16="http://schemas.microsoft.com/office/drawing/2014/main" id="{E7C609EA-C153-487C-95A2-809B5592DC01}"/>
                      </a:ext>
                    </a:extLst>
                  </p:cNvPr>
                  <p:cNvSpPr/>
                  <p:nvPr/>
                </p:nvSpPr>
                <p:spPr bwMode="auto">
                  <a:xfrm>
                    <a:off x="5570538" y="2717801"/>
                    <a:ext cx="158750" cy="271463"/>
                  </a:xfrm>
                  <a:custGeom>
                    <a:avLst/>
                    <a:gdLst>
                      <a:gd name="T0" fmla="*/ 0 w 100"/>
                      <a:gd name="T1" fmla="*/ 0 h 171"/>
                      <a:gd name="T2" fmla="*/ 0 w 100"/>
                      <a:gd name="T3" fmla="*/ 113 h 171"/>
                      <a:gd name="T4" fmla="*/ 100 w 100"/>
                      <a:gd name="T5" fmla="*/ 171 h 171"/>
                      <a:gd name="T6" fmla="*/ 100 w 100"/>
                      <a:gd name="T7" fmla="*/ 56 h 171"/>
                      <a:gd name="T8" fmla="*/ 0 w 100"/>
                      <a:gd name="T9" fmla="*/ 0 h 171"/>
                    </a:gdLst>
                    <a:ahLst/>
                    <a:cxnLst>
                      <a:cxn ang="0">
                        <a:pos x="T0" y="T1"/>
                      </a:cxn>
                      <a:cxn ang="0">
                        <a:pos x="T2" y="T3"/>
                      </a:cxn>
                      <a:cxn ang="0">
                        <a:pos x="T4" y="T5"/>
                      </a:cxn>
                      <a:cxn ang="0">
                        <a:pos x="T6" y="T7"/>
                      </a:cxn>
                      <a:cxn ang="0">
                        <a:pos x="T8" y="T9"/>
                      </a:cxn>
                    </a:cxnLst>
                    <a:rect l="0" t="0" r="r" b="b"/>
                    <a:pathLst>
                      <a:path w="100" h="171">
                        <a:moveTo>
                          <a:pt x="0" y="0"/>
                        </a:moveTo>
                        <a:lnTo>
                          <a:pt x="0" y="113"/>
                        </a:lnTo>
                        <a:lnTo>
                          <a:pt x="100" y="171"/>
                        </a:lnTo>
                        <a:lnTo>
                          <a:pt x="100" y="56"/>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 name="îṧḻíḓé">
                    <a:extLst>
                      <a:ext uri="{FF2B5EF4-FFF2-40B4-BE49-F238E27FC236}">
                        <a16:creationId xmlns:a16="http://schemas.microsoft.com/office/drawing/2014/main" id="{22CE2C61-6635-46B7-A0DD-28F6C55D5FE9}"/>
                      </a:ext>
                    </a:extLst>
                  </p:cNvPr>
                  <p:cNvSpPr/>
                  <p:nvPr/>
                </p:nvSpPr>
                <p:spPr bwMode="auto">
                  <a:xfrm>
                    <a:off x="5148263" y="2725738"/>
                    <a:ext cx="157163" cy="274638"/>
                  </a:xfrm>
                  <a:custGeom>
                    <a:avLst/>
                    <a:gdLst>
                      <a:gd name="T0" fmla="*/ 0 w 99"/>
                      <a:gd name="T1" fmla="*/ 0 h 173"/>
                      <a:gd name="T2" fmla="*/ 0 w 99"/>
                      <a:gd name="T3" fmla="*/ 115 h 173"/>
                      <a:gd name="T4" fmla="*/ 99 w 99"/>
                      <a:gd name="T5" fmla="*/ 173 h 173"/>
                      <a:gd name="T6" fmla="*/ 99 w 99"/>
                      <a:gd name="T7" fmla="*/ 58 h 173"/>
                      <a:gd name="T8" fmla="*/ 0 w 99"/>
                      <a:gd name="T9" fmla="*/ 0 h 173"/>
                    </a:gdLst>
                    <a:ahLst/>
                    <a:cxnLst>
                      <a:cxn ang="0">
                        <a:pos x="T0" y="T1"/>
                      </a:cxn>
                      <a:cxn ang="0">
                        <a:pos x="T2" y="T3"/>
                      </a:cxn>
                      <a:cxn ang="0">
                        <a:pos x="T4" y="T5"/>
                      </a:cxn>
                      <a:cxn ang="0">
                        <a:pos x="T6" y="T7"/>
                      </a:cxn>
                      <a:cxn ang="0">
                        <a:pos x="T8" y="T9"/>
                      </a:cxn>
                    </a:cxnLst>
                    <a:rect l="0" t="0" r="r" b="b"/>
                    <a:pathLst>
                      <a:path w="99" h="173">
                        <a:moveTo>
                          <a:pt x="0" y="0"/>
                        </a:moveTo>
                        <a:lnTo>
                          <a:pt x="0" y="115"/>
                        </a:lnTo>
                        <a:lnTo>
                          <a:pt x="99" y="173"/>
                        </a:lnTo>
                        <a:lnTo>
                          <a:pt x="99"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 name="iṣľïḑé">
                    <a:extLst>
                      <a:ext uri="{FF2B5EF4-FFF2-40B4-BE49-F238E27FC236}">
                        <a16:creationId xmlns:a16="http://schemas.microsoft.com/office/drawing/2014/main" id="{21720380-D21D-4CF1-80AC-D93F16F2907E}"/>
                      </a:ext>
                    </a:extLst>
                  </p:cNvPr>
                  <p:cNvSpPr/>
                  <p:nvPr/>
                </p:nvSpPr>
                <p:spPr bwMode="auto">
                  <a:xfrm>
                    <a:off x="5357813" y="2849563"/>
                    <a:ext cx="160338" cy="271463"/>
                  </a:xfrm>
                  <a:custGeom>
                    <a:avLst/>
                    <a:gdLst>
                      <a:gd name="T0" fmla="*/ 2 w 101"/>
                      <a:gd name="T1" fmla="*/ 0 h 171"/>
                      <a:gd name="T2" fmla="*/ 0 w 101"/>
                      <a:gd name="T3" fmla="*/ 113 h 171"/>
                      <a:gd name="T4" fmla="*/ 101 w 101"/>
                      <a:gd name="T5" fmla="*/ 171 h 171"/>
                      <a:gd name="T6" fmla="*/ 101 w 101"/>
                      <a:gd name="T7" fmla="*/ 57 h 171"/>
                      <a:gd name="T8" fmla="*/ 2 w 101"/>
                      <a:gd name="T9" fmla="*/ 0 h 171"/>
                    </a:gdLst>
                    <a:ahLst/>
                    <a:cxnLst>
                      <a:cxn ang="0">
                        <a:pos x="T0" y="T1"/>
                      </a:cxn>
                      <a:cxn ang="0">
                        <a:pos x="T2" y="T3"/>
                      </a:cxn>
                      <a:cxn ang="0">
                        <a:pos x="T4" y="T5"/>
                      </a:cxn>
                      <a:cxn ang="0">
                        <a:pos x="T6" y="T7"/>
                      </a:cxn>
                      <a:cxn ang="0">
                        <a:pos x="T8" y="T9"/>
                      </a:cxn>
                    </a:cxnLst>
                    <a:rect l="0" t="0" r="r" b="b"/>
                    <a:pathLst>
                      <a:path w="101" h="171">
                        <a:moveTo>
                          <a:pt x="2" y="0"/>
                        </a:moveTo>
                        <a:lnTo>
                          <a:pt x="0" y="113"/>
                        </a:lnTo>
                        <a:lnTo>
                          <a:pt x="101" y="171"/>
                        </a:lnTo>
                        <a:lnTo>
                          <a:pt x="101" y="57"/>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 name="iŝ1ïḓe">
                    <a:extLst>
                      <a:ext uri="{FF2B5EF4-FFF2-40B4-BE49-F238E27FC236}">
                        <a16:creationId xmlns:a16="http://schemas.microsoft.com/office/drawing/2014/main" id="{35D37E55-88B3-44E3-9EBA-61E6FBA4CF8A}"/>
                      </a:ext>
                    </a:extLst>
                  </p:cNvPr>
                  <p:cNvSpPr/>
                  <p:nvPr/>
                </p:nvSpPr>
                <p:spPr bwMode="auto">
                  <a:xfrm>
                    <a:off x="5570538" y="2970213"/>
                    <a:ext cx="158750" cy="273050"/>
                  </a:xfrm>
                  <a:custGeom>
                    <a:avLst/>
                    <a:gdLst>
                      <a:gd name="T0" fmla="*/ 0 w 100"/>
                      <a:gd name="T1" fmla="*/ 0 h 172"/>
                      <a:gd name="T2" fmla="*/ 0 w 100"/>
                      <a:gd name="T3" fmla="*/ 114 h 172"/>
                      <a:gd name="T4" fmla="*/ 100 w 100"/>
                      <a:gd name="T5" fmla="*/ 172 h 172"/>
                      <a:gd name="T6" fmla="*/ 100 w 100"/>
                      <a:gd name="T7" fmla="*/ 57 h 172"/>
                      <a:gd name="T8" fmla="*/ 0 w 100"/>
                      <a:gd name="T9" fmla="*/ 0 h 172"/>
                    </a:gdLst>
                    <a:ahLst/>
                    <a:cxnLst>
                      <a:cxn ang="0">
                        <a:pos x="T0" y="T1"/>
                      </a:cxn>
                      <a:cxn ang="0">
                        <a:pos x="T2" y="T3"/>
                      </a:cxn>
                      <a:cxn ang="0">
                        <a:pos x="T4" y="T5"/>
                      </a:cxn>
                      <a:cxn ang="0">
                        <a:pos x="T6" y="T7"/>
                      </a:cxn>
                      <a:cxn ang="0">
                        <a:pos x="T8" y="T9"/>
                      </a:cxn>
                    </a:cxnLst>
                    <a:rect l="0" t="0" r="r" b="b"/>
                    <a:pathLst>
                      <a:path w="100" h="172">
                        <a:moveTo>
                          <a:pt x="0" y="0"/>
                        </a:moveTo>
                        <a:lnTo>
                          <a:pt x="0" y="114"/>
                        </a:lnTo>
                        <a:lnTo>
                          <a:pt x="100" y="172"/>
                        </a:lnTo>
                        <a:lnTo>
                          <a:pt x="100" y="57"/>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 name="ïṡ1íḑê">
                    <a:extLst>
                      <a:ext uri="{FF2B5EF4-FFF2-40B4-BE49-F238E27FC236}">
                        <a16:creationId xmlns:a16="http://schemas.microsoft.com/office/drawing/2014/main" id="{E942D7C6-6E36-430E-895D-892734715DDD}"/>
                      </a:ext>
                    </a:extLst>
                  </p:cNvPr>
                  <p:cNvSpPr/>
                  <p:nvPr/>
                </p:nvSpPr>
                <p:spPr bwMode="auto">
                  <a:xfrm>
                    <a:off x="5148263" y="2979738"/>
                    <a:ext cx="157163" cy="271463"/>
                  </a:xfrm>
                  <a:custGeom>
                    <a:avLst/>
                    <a:gdLst>
                      <a:gd name="T0" fmla="*/ 0 w 99"/>
                      <a:gd name="T1" fmla="*/ 0 h 171"/>
                      <a:gd name="T2" fmla="*/ 0 w 99"/>
                      <a:gd name="T3" fmla="*/ 114 h 171"/>
                      <a:gd name="T4" fmla="*/ 99 w 99"/>
                      <a:gd name="T5" fmla="*/ 171 h 171"/>
                      <a:gd name="T6" fmla="*/ 99 w 99"/>
                      <a:gd name="T7" fmla="*/ 58 h 171"/>
                      <a:gd name="T8" fmla="*/ 0 w 99"/>
                      <a:gd name="T9" fmla="*/ 0 h 171"/>
                    </a:gdLst>
                    <a:ahLst/>
                    <a:cxnLst>
                      <a:cxn ang="0">
                        <a:pos x="T0" y="T1"/>
                      </a:cxn>
                      <a:cxn ang="0">
                        <a:pos x="T2" y="T3"/>
                      </a:cxn>
                      <a:cxn ang="0">
                        <a:pos x="T4" y="T5"/>
                      </a:cxn>
                      <a:cxn ang="0">
                        <a:pos x="T6" y="T7"/>
                      </a:cxn>
                      <a:cxn ang="0">
                        <a:pos x="T8" y="T9"/>
                      </a:cxn>
                    </a:cxnLst>
                    <a:rect l="0" t="0" r="r" b="b"/>
                    <a:pathLst>
                      <a:path w="99" h="171">
                        <a:moveTo>
                          <a:pt x="0" y="0"/>
                        </a:moveTo>
                        <a:lnTo>
                          <a:pt x="0" y="114"/>
                        </a:lnTo>
                        <a:lnTo>
                          <a:pt x="99" y="171"/>
                        </a:lnTo>
                        <a:lnTo>
                          <a:pt x="99" y="58"/>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 name="iŝľíḓê">
                    <a:extLst>
                      <a:ext uri="{FF2B5EF4-FFF2-40B4-BE49-F238E27FC236}">
                        <a16:creationId xmlns:a16="http://schemas.microsoft.com/office/drawing/2014/main" id="{3D15597E-332B-43B9-8D0B-BE61C98A3D12}"/>
                      </a:ext>
                    </a:extLst>
                  </p:cNvPr>
                  <p:cNvSpPr/>
                  <p:nvPr/>
                </p:nvSpPr>
                <p:spPr bwMode="auto">
                  <a:xfrm>
                    <a:off x="5357813" y="3100388"/>
                    <a:ext cx="160338" cy="274638"/>
                  </a:xfrm>
                  <a:custGeom>
                    <a:avLst/>
                    <a:gdLst>
                      <a:gd name="T0" fmla="*/ 2 w 101"/>
                      <a:gd name="T1" fmla="*/ 0 h 173"/>
                      <a:gd name="T2" fmla="*/ 0 w 101"/>
                      <a:gd name="T3" fmla="*/ 115 h 173"/>
                      <a:gd name="T4" fmla="*/ 101 w 101"/>
                      <a:gd name="T5" fmla="*/ 173 h 173"/>
                      <a:gd name="T6" fmla="*/ 101 w 101"/>
                      <a:gd name="T7" fmla="*/ 58 h 173"/>
                      <a:gd name="T8" fmla="*/ 2 w 101"/>
                      <a:gd name="T9" fmla="*/ 0 h 173"/>
                    </a:gdLst>
                    <a:ahLst/>
                    <a:cxnLst>
                      <a:cxn ang="0">
                        <a:pos x="T0" y="T1"/>
                      </a:cxn>
                      <a:cxn ang="0">
                        <a:pos x="T2" y="T3"/>
                      </a:cxn>
                      <a:cxn ang="0">
                        <a:pos x="T4" y="T5"/>
                      </a:cxn>
                      <a:cxn ang="0">
                        <a:pos x="T6" y="T7"/>
                      </a:cxn>
                      <a:cxn ang="0">
                        <a:pos x="T8" y="T9"/>
                      </a:cxn>
                    </a:cxnLst>
                    <a:rect l="0" t="0" r="r" b="b"/>
                    <a:pathLst>
                      <a:path w="101" h="173">
                        <a:moveTo>
                          <a:pt x="2" y="0"/>
                        </a:moveTo>
                        <a:lnTo>
                          <a:pt x="0" y="115"/>
                        </a:lnTo>
                        <a:lnTo>
                          <a:pt x="101" y="173"/>
                        </a:lnTo>
                        <a:lnTo>
                          <a:pt x="101" y="58"/>
                        </a:lnTo>
                        <a:lnTo>
                          <a:pt x="2"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 name="îslïḓé">
                    <a:extLst>
                      <a:ext uri="{FF2B5EF4-FFF2-40B4-BE49-F238E27FC236}">
                        <a16:creationId xmlns:a16="http://schemas.microsoft.com/office/drawing/2014/main" id="{DA0766A2-39DD-4BD8-B02B-B155F0C0EB0F}"/>
                      </a:ext>
                    </a:extLst>
                  </p:cNvPr>
                  <p:cNvSpPr/>
                  <p:nvPr/>
                </p:nvSpPr>
                <p:spPr bwMode="auto">
                  <a:xfrm>
                    <a:off x="5570538" y="3221038"/>
                    <a:ext cx="158750" cy="274638"/>
                  </a:xfrm>
                  <a:custGeom>
                    <a:avLst/>
                    <a:gdLst>
                      <a:gd name="T0" fmla="*/ 0 w 100"/>
                      <a:gd name="T1" fmla="*/ 0 h 173"/>
                      <a:gd name="T2" fmla="*/ 0 w 100"/>
                      <a:gd name="T3" fmla="*/ 115 h 173"/>
                      <a:gd name="T4" fmla="*/ 100 w 100"/>
                      <a:gd name="T5" fmla="*/ 173 h 173"/>
                      <a:gd name="T6" fmla="*/ 100 w 100"/>
                      <a:gd name="T7" fmla="*/ 59 h 173"/>
                      <a:gd name="T8" fmla="*/ 0 w 100"/>
                      <a:gd name="T9" fmla="*/ 0 h 173"/>
                    </a:gdLst>
                    <a:ahLst/>
                    <a:cxnLst>
                      <a:cxn ang="0">
                        <a:pos x="T0" y="T1"/>
                      </a:cxn>
                      <a:cxn ang="0">
                        <a:pos x="T2" y="T3"/>
                      </a:cxn>
                      <a:cxn ang="0">
                        <a:pos x="T4" y="T5"/>
                      </a:cxn>
                      <a:cxn ang="0">
                        <a:pos x="T6" y="T7"/>
                      </a:cxn>
                      <a:cxn ang="0">
                        <a:pos x="T8" y="T9"/>
                      </a:cxn>
                    </a:cxnLst>
                    <a:rect l="0" t="0" r="r" b="b"/>
                    <a:pathLst>
                      <a:path w="100" h="173">
                        <a:moveTo>
                          <a:pt x="0" y="0"/>
                        </a:moveTo>
                        <a:lnTo>
                          <a:pt x="0" y="115"/>
                        </a:lnTo>
                        <a:lnTo>
                          <a:pt x="100" y="173"/>
                        </a:lnTo>
                        <a:lnTo>
                          <a:pt x="100" y="59"/>
                        </a:lnTo>
                        <a:lnTo>
                          <a:pt x="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 name="iṩ1ïḓé">
                    <a:extLst>
                      <a:ext uri="{FF2B5EF4-FFF2-40B4-BE49-F238E27FC236}">
                        <a16:creationId xmlns:a16="http://schemas.microsoft.com/office/drawing/2014/main" id="{4FA54B24-31EA-4961-86A8-572433E74AF1}"/>
                      </a:ext>
                    </a:extLst>
                  </p:cNvPr>
                  <p:cNvSpPr/>
                  <p:nvPr/>
                </p:nvSpPr>
                <p:spPr bwMode="auto">
                  <a:xfrm>
                    <a:off x="6340476" y="3233738"/>
                    <a:ext cx="157163" cy="273050"/>
                  </a:xfrm>
                  <a:custGeom>
                    <a:avLst/>
                    <a:gdLst>
                      <a:gd name="T0" fmla="*/ 99 w 99"/>
                      <a:gd name="T1" fmla="*/ 0 h 172"/>
                      <a:gd name="T2" fmla="*/ 99 w 99"/>
                      <a:gd name="T3" fmla="*/ 114 h 172"/>
                      <a:gd name="T4" fmla="*/ 0 w 99"/>
                      <a:gd name="T5" fmla="*/ 172 h 172"/>
                      <a:gd name="T6" fmla="*/ 0 w 99"/>
                      <a:gd name="T7" fmla="*/ 57 h 172"/>
                      <a:gd name="T8" fmla="*/ 99 w 99"/>
                      <a:gd name="T9" fmla="*/ 0 h 172"/>
                    </a:gdLst>
                    <a:ahLst/>
                    <a:cxnLst>
                      <a:cxn ang="0">
                        <a:pos x="T0" y="T1"/>
                      </a:cxn>
                      <a:cxn ang="0">
                        <a:pos x="T2" y="T3"/>
                      </a:cxn>
                      <a:cxn ang="0">
                        <a:pos x="T4" y="T5"/>
                      </a:cxn>
                      <a:cxn ang="0">
                        <a:pos x="T6" y="T7"/>
                      </a:cxn>
                      <a:cxn ang="0">
                        <a:pos x="T8" y="T9"/>
                      </a:cxn>
                    </a:cxnLst>
                    <a:rect l="0" t="0" r="r" b="b"/>
                    <a:pathLst>
                      <a:path w="99" h="172">
                        <a:moveTo>
                          <a:pt x="99" y="0"/>
                        </a:moveTo>
                        <a:lnTo>
                          <a:pt x="99" y="114"/>
                        </a:lnTo>
                        <a:lnTo>
                          <a:pt x="0" y="172"/>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 name="îSľiḋè">
                    <a:extLst>
                      <a:ext uri="{FF2B5EF4-FFF2-40B4-BE49-F238E27FC236}">
                        <a16:creationId xmlns:a16="http://schemas.microsoft.com/office/drawing/2014/main" id="{1D5A3919-A074-4FFD-AF3B-F54AA2C87402}"/>
                      </a:ext>
                    </a:extLst>
                  </p:cNvPr>
                  <p:cNvSpPr/>
                  <p:nvPr/>
                </p:nvSpPr>
                <p:spPr bwMode="auto">
                  <a:xfrm>
                    <a:off x="6129338" y="3355976"/>
                    <a:ext cx="158750" cy="271463"/>
                  </a:xfrm>
                  <a:custGeom>
                    <a:avLst/>
                    <a:gdLst>
                      <a:gd name="T0" fmla="*/ 99 w 100"/>
                      <a:gd name="T1" fmla="*/ 0 h 171"/>
                      <a:gd name="T2" fmla="*/ 100 w 100"/>
                      <a:gd name="T3" fmla="*/ 113 h 171"/>
                      <a:gd name="T4" fmla="*/ 0 w 100"/>
                      <a:gd name="T5" fmla="*/ 171 h 171"/>
                      <a:gd name="T6" fmla="*/ 0 w 100"/>
                      <a:gd name="T7" fmla="*/ 57 h 171"/>
                      <a:gd name="T8" fmla="*/ 99 w 100"/>
                      <a:gd name="T9" fmla="*/ 0 h 171"/>
                    </a:gdLst>
                    <a:ahLst/>
                    <a:cxnLst>
                      <a:cxn ang="0">
                        <a:pos x="T0" y="T1"/>
                      </a:cxn>
                      <a:cxn ang="0">
                        <a:pos x="T2" y="T3"/>
                      </a:cxn>
                      <a:cxn ang="0">
                        <a:pos x="T4" y="T5"/>
                      </a:cxn>
                      <a:cxn ang="0">
                        <a:pos x="T6" y="T7"/>
                      </a:cxn>
                      <a:cxn ang="0">
                        <a:pos x="T8" y="T9"/>
                      </a:cxn>
                    </a:cxnLst>
                    <a:rect l="0" t="0" r="r" b="b"/>
                    <a:pathLst>
                      <a:path w="100" h="171">
                        <a:moveTo>
                          <a:pt x="99" y="0"/>
                        </a:moveTo>
                        <a:lnTo>
                          <a:pt x="100" y="113"/>
                        </a:lnTo>
                        <a:lnTo>
                          <a:pt x="0" y="171"/>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0" name="í$liḍê">
                    <a:extLst>
                      <a:ext uri="{FF2B5EF4-FFF2-40B4-BE49-F238E27FC236}">
                        <a16:creationId xmlns:a16="http://schemas.microsoft.com/office/drawing/2014/main" id="{90D418DE-572A-428A-A8FA-3614AC7EFCB8}"/>
                      </a:ext>
                    </a:extLst>
                  </p:cNvPr>
                  <p:cNvSpPr/>
                  <p:nvPr/>
                </p:nvSpPr>
                <p:spPr bwMode="auto">
                  <a:xfrm>
                    <a:off x="5918201" y="3476626"/>
                    <a:ext cx="158750" cy="273050"/>
                  </a:xfrm>
                  <a:custGeom>
                    <a:avLst/>
                    <a:gdLst>
                      <a:gd name="T0" fmla="*/ 100 w 100"/>
                      <a:gd name="T1" fmla="*/ 0 h 172"/>
                      <a:gd name="T2" fmla="*/ 100 w 100"/>
                      <a:gd name="T3" fmla="*/ 114 h 172"/>
                      <a:gd name="T4" fmla="*/ 1 w 100"/>
                      <a:gd name="T5" fmla="*/ 172 h 172"/>
                      <a:gd name="T6" fmla="*/ 0 w 100"/>
                      <a:gd name="T7" fmla="*/ 57 h 172"/>
                      <a:gd name="T8" fmla="*/ 100 w 100"/>
                      <a:gd name="T9" fmla="*/ 0 h 172"/>
                    </a:gdLst>
                    <a:ahLst/>
                    <a:cxnLst>
                      <a:cxn ang="0">
                        <a:pos x="T0" y="T1"/>
                      </a:cxn>
                      <a:cxn ang="0">
                        <a:pos x="T2" y="T3"/>
                      </a:cxn>
                      <a:cxn ang="0">
                        <a:pos x="T4" y="T5"/>
                      </a:cxn>
                      <a:cxn ang="0">
                        <a:pos x="T6" y="T7"/>
                      </a:cxn>
                      <a:cxn ang="0">
                        <a:pos x="T8" y="T9"/>
                      </a:cxn>
                    </a:cxnLst>
                    <a:rect l="0" t="0" r="r" b="b"/>
                    <a:pathLst>
                      <a:path w="100" h="172">
                        <a:moveTo>
                          <a:pt x="100" y="0"/>
                        </a:moveTo>
                        <a:lnTo>
                          <a:pt x="100" y="114"/>
                        </a:lnTo>
                        <a:lnTo>
                          <a:pt x="1" y="172"/>
                        </a:lnTo>
                        <a:lnTo>
                          <a:pt x="0" y="57"/>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1" name="î$lide">
                    <a:extLst>
                      <a:ext uri="{FF2B5EF4-FFF2-40B4-BE49-F238E27FC236}">
                        <a16:creationId xmlns:a16="http://schemas.microsoft.com/office/drawing/2014/main" id="{6D822049-FA69-437F-9B1E-94504678709B}"/>
                      </a:ext>
                    </a:extLst>
                  </p:cNvPr>
                  <p:cNvSpPr/>
                  <p:nvPr/>
                </p:nvSpPr>
                <p:spPr bwMode="auto">
                  <a:xfrm>
                    <a:off x="6340476" y="3487738"/>
                    <a:ext cx="157163" cy="271463"/>
                  </a:xfrm>
                  <a:custGeom>
                    <a:avLst/>
                    <a:gdLst>
                      <a:gd name="T0" fmla="*/ 99 w 99"/>
                      <a:gd name="T1" fmla="*/ 0 h 171"/>
                      <a:gd name="T2" fmla="*/ 99 w 99"/>
                      <a:gd name="T3" fmla="*/ 115 h 171"/>
                      <a:gd name="T4" fmla="*/ 0 w 99"/>
                      <a:gd name="T5" fmla="*/ 171 h 171"/>
                      <a:gd name="T6" fmla="*/ 0 w 99"/>
                      <a:gd name="T7" fmla="*/ 58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5"/>
                        </a:lnTo>
                        <a:lnTo>
                          <a:pt x="0" y="171"/>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2" name="išḻîḋè">
                    <a:extLst>
                      <a:ext uri="{FF2B5EF4-FFF2-40B4-BE49-F238E27FC236}">
                        <a16:creationId xmlns:a16="http://schemas.microsoft.com/office/drawing/2014/main" id="{1EFEF4F4-9C94-4D05-BA71-8629D2E863E9}"/>
                      </a:ext>
                    </a:extLst>
                  </p:cNvPr>
                  <p:cNvSpPr/>
                  <p:nvPr/>
                </p:nvSpPr>
                <p:spPr bwMode="auto">
                  <a:xfrm>
                    <a:off x="6129338" y="3608388"/>
                    <a:ext cx="158750" cy="273050"/>
                  </a:xfrm>
                  <a:custGeom>
                    <a:avLst/>
                    <a:gdLst>
                      <a:gd name="T0" fmla="*/ 99 w 100"/>
                      <a:gd name="T1" fmla="*/ 0 h 172"/>
                      <a:gd name="T2" fmla="*/ 100 w 100"/>
                      <a:gd name="T3" fmla="*/ 115 h 172"/>
                      <a:gd name="T4" fmla="*/ 0 w 100"/>
                      <a:gd name="T5" fmla="*/ 172 h 172"/>
                      <a:gd name="T6" fmla="*/ 0 w 100"/>
                      <a:gd name="T7" fmla="*/ 58 h 172"/>
                      <a:gd name="T8" fmla="*/ 99 w 100"/>
                      <a:gd name="T9" fmla="*/ 0 h 172"/>
                    </a:gdLst>
                    <a:ahLst/>
                    <a:cxnLst>
                      <a:cxn ang="0">
                        <a:pos x="T0" y="T1"/>
                      </a:cxn>
                      <a:cxn ang="0">
                        <a:pos x="T2" y="T3"/>
                      </a:cxn>
                      <a:cxn ang="0">
                        <a:pos x="T4" y="T5"/>
                      </a:cxn>
                      <a:cxn ang="0">
                        <a:pos x="T6" y="T7"/>
                      </a:cxn>
                      <a:cxn ang="0">
                        <a:pos x="T8" y="T9"/>
                      </a:cxn>
                    </a:cxnLst>
                    <a:rect l="0" t="0" r="r" b="b"/>
                    <a:pathLst>
                      <a:path w="100" h="172">
                        <a:moveTo>
                          <a:pt x="99" y="0"/>
                        </a:moveTo>
                        <a:lnTo>
                          <a:pt x="100" y="115"/>
                        </a:lnTo>
                        <a:lnTo>
                          <a:pt x="0" y="172"/>
                        </a:lnTo>
                        <a:lnTo>
                          <a:pt x="0" y="58"/>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3" name="i$ḻîḓè">
                    <a:extLst>
                      <a:ext uri="{FF2B5EF4-FFF2-40B4-BE49-F238E27FC236}">
                        <a16:creationId xmlns:a16="http://schemas.microsoft.com/office/drawing/2014/main" id="{EF9B01B7-0C9D-46B1-90CD-1ACF3598CE01}"/>
                      </a:ext>
                    </a:extLst>
                  </p:cNvPr>
                  <p:cNvSpPr/>
                  <p:nvPr/>
                </p:nvSpPr>
                <p:spPr bwMode="auto">
                  <a:xfrm>
                    <a:off x="5918201" y="3730626"/>
                    <a:ext cx="158750" cy="274638"/>
                  </a:xfrm>
                  <a:custGeom>
                    <a:avLst/>
                    <a:gdLst>
                      <a:gd name="T0" fmla="*/ 100 w 100"/>
                      <a:gd name="T1" fmla="*/ 0 h 173"/>
                      <a:gd name="T2" fmla="*/ 100 w 100"/>
                      <a:gd name="T3" fmla="*/ 115 h 173"/>
                      <a:gd name="T4" fmla="*/ 1 w 100"/>
                      <a:gd name="T5" fmla="*/ 173 h 173"/>
                      <a:gd name="T6" fmla="*/ 0 w 100"/>
                      <a:gd name="T7" fmla="*/ 58 h 173"/>
                      <a:gd name="T8" fmla="*/ 100 w 100"/>
                      <a:gd name="T9" fmla="*/ 0 h 173"/>
                    </a:gdLst>
                    <a:ahLst/>
                    <a:cxnLst>
                      <a:cxn ang="0">
                        <a:pos x="T0" y="T1"/>
                      </a:cxn>
                      <a:cxn ang="0">
                        <a:pos x="T2" y="T3"/>
                      </a:cxn>
                      <a:cxn ang="0">
                        <a:pos x="T4" y="T5"/>
                      </a:cxn>
                      <a:cxn ang="0">
                        <a:pos x="T6" y="T7"/>
                      </a:cxn>
                      <a:cxn ang="0">
                        <a:pos x="T8" y="T9"/>
                      </a:cxn>
                    </a:cxnLst>
                    <a:rect l="0" t="0" r="r" b="b"/>
                    <a:pathLst>
                      <a:path w="100" h="173">
                        <a:moveTo>
                          <a:pt x="100" y="0"/>
                        </a:moveTo>
                        <a:lnTo>
                          <a:pt x="100" y="115"/>
                        </a:lnTo>
                        <a:lnTo>
                          <a:pt x="1" y="173"/>
                        </a:lnTo>
                        <a:lnTo>
                          <a:pt x="0" y="58"/>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4" name="isļíḓé">
                    <a:extLst>
                      <a:ext uri="{FF2B5EF4-FFF2-40B4-BE49-F238E27FC236}">
                        <a16:creationId xmlns:a16="http://schemas.microsoft.com/office/drawing/2014/main" id="{B20D2028-8B5D-49C0-92BF-6BCE21D04C77}"/>
                      </a:ext>
                    </a:extLst>
                  </p:cNvPr>
                  <p:cNvSpPr/>
                  <p:nvPr/>
                </p:nvSpPr>
                <p:spPr bwMode="auto">
                  <a:xfrm>
                    <a:off x="6340476" y="3743326"/>
                    <a:ext cx="157163" cy="271463"/>
                  </a:xfrm>
                  <a:custGeom>
                    <a:avLst/>
                    <a:gdLst>
                      <a:gd name="T0" fmla="*/ 99 w 99"/>
                      <a:gd name="T1" fmla="*/ 0 h 171"/>
                      <a:gd name="T2" fmla="*/ 99 w 99"/>
                      <a:gd name="T3" fmla="*/ 113 h 171"/>
                      <a:gd name="T4" fmla="*/ 0 w 99"/>
                      <a:gd name="T5" fmla="*/ 171 h 171"/>
                      <a:gd name="T6" fmla="*/ 0 w 99"/>
                      <a:gd name="T7" fmla="*/ 56 h 171"/>
                      <a:gd name="T8" fmla="*/ 99 w 99"/>
                      <a:gd name="T9" fmla="*/ 0 h 171"/>
                    </a:gdLst>
                    <a:ahLst/>
                    <a:cxnLst>
                      <a:cxn ang="0">
                        <a:pos x="T0" y="T1"/>
                      </a:cxn>
                      <a:cxn ang="0">
                        <a:pos x="T2" y="T3"/>
                      </a:cxn>
                      <a:cxn ang="0">
                        <a:pos x="T4" y="T5"/>
                      </a:cxn>
                      <a:cxn ang="0">
                        <a:pos x="T6" y="T7"/>
                      </a:cxn>
                      <a:cxn ang="0">
                        <a:pos x="T8" y="T9"/>
                      </a:cxn>
                    </a:cxnLst>
                    <a:rect l="0" t="0" r="r" b="b"/>
                    <a:pathLst>
                      <a:path w="99" h="171">
                        <a:moveTo>
                          <a:pt x="99" y="0"/>
                        </a:moveTo>
                        <a:lnTo>
                          <a:pt x="99" y="113"/>
                        </a:lnTo>
                        <a:lnTo>
                          <a:pt x="0" y="171"/>
                        </a:lnTo>
                        <a:lnTo>
                          <a:pt x="0" y="56"/>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5" name="íSľiďé">
                    <a:extLst>
                      <a:ext uri="{FF2B5EF4-FFF2-40B4-BE49-F238E27FC236}">
                        <a16:creationId xmlns:a16="http://schemas.microsoft.com/office/drawing/2014/main" id="{B2F41924-D631-4D85-8250-2CFDE7EA8C0C}"/>
                      </a:ext>
                    </a:extLst>
                  </p:cNvPr>
                  <p:cNvSpPr/>
                  <p:nvPr/>
                </p:nvSpPr>
                <p:spPr bwMode="auto">
                  <a:xfrm>
                    <a:off x="6129338" y="3863976"/>
                    <a:ext cx="158750" cy="273050"/>
                  </a:xfrm>
                  <a:custGeom>
                    <a:avLst/>
                    <a:gdLst>
                      <a:gd name="T0" fmla="*/ 99 w 100"/>
                      <a:gd name="T1" fmla="*/ 0 h 172"/>
                      <a:gd name="T2" fmla="*/ 100 w 100"/>
                      <a:gd name="T3" fmla="*/ 114 h 172"/>
                      <a:gd name="T4" fmla="*/ 0 w 100"/>
                      <a:gd name="T5" fmla="*/ 172 h 172"/>
                      <a:gd name="T6" fmla="*/ 0 w 100"/>
                      <a:gd name="T7" fmla="*/ 57 h 172"/>
                      <a:gd name="T8" fmla="*/ 99 w 100"/>
                      <a:gd name="T9" fmla="*/ 0 h 172"/>
                    </a:gdLst>
                    <a:ahLst/>
                    <a:cxnLst>
                      <a:cxn ang="0">
                        <a:pos x="T0" y="T1"/>
                      </a:cxn>
                      <a:cxn ang="0">
                        <a:pos x="T2" y="T3"/>
                      </a:cxn>
                      <a:cxn ang="0">
                        <a:pos x="T4" y="T5"/>
                      </a:cxn>
                      <a:cxn ang="0">
                        <a:pos x="T6" y="T7"/>
                      </a:cxn>
                      <a:cxn ang="0">
                        <a:pos x="T8" y="T9"/>
                      </a:cxn>
                    </a:cxnLst>
                    <a:rect l="0" t="0" r="r" b="b"/>
                    <a:pathLst>
                      <a:path w="100" h="172">
                        <a:moveTo>
                          <a:pt x="99" y="0"/>
                        </a:moveTo>
                        <a:lnTo>
                          <a:pt x="100" y="114"/>
                        </a:lnTo>
                        <a:lnTo>
                          <a:pt x="0" y="172"/>
                        </a:lnTo>
                        <a:lnTo>
                          <a:pt x="0" y="57"/>
                        </a:lnTo>
                        <a:lnTo>
                          <a:pt x="99"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6" name="îṥḷíḋé">
                    <a:extLst>
                      <a:ext uri="{FF2B5EF4-FFF2-40B4-BE49-F238E27FC236}">
                        <a16:creationId xmlns:a16="http://schemas.microsoft.com/office/drawing/2014/main" id="{4DFAAA69-1CA3-4B4E-8B52-CE1825EFC913}"/>
                      </a:ext>
                    </a:extLst>
                  </p:cNvPr>
                  <p:cNvSpPr/>
                  <p:nvPr/>
                </p:nvSpPr>
                <p:spPr bwMode="auto">
                  <a:xfrm>
                    <a:off x="5918201" y="3986213"/>
                    <a:ext cx="158750" cy="271463"/>
                  </a:xfrm>
                  <a:custGeom>
                    <a:avLst/>
                    <a:gdLst>
                      <a:gd name="T0" fmla="*/ 100 w 100"/>
                      <a:gd name="T1" fmla="*/ 0 h 171"/>
                      <a:gd name="T2" fmla="*/ 100 w 100"/>
                      <a:gd name="T3" fmla="*/ 113 h 171"/>
                      <a:gd name="T4" fmla="*/ 1 w 100"/>
                      <a:gd name="T5" fmla="*/ 171 h 171"/>
                      <a:gd name="T6" fmla="*/ 0 w 100"/>
                      <a:gd name="T7" fmla="*/ 56 h 171"/>
                      <a:gd name="T8" fmla="*/ 100 w 100"/>
                      <a:gd name="T9" fmla="*/ 0 h 171"/>
                    </a:gdLst>
                    <a:ahLst/>
                    <a:cxnLst>
                      <a:cxn ang="0">
                        <a:pos x="T0" y="T1"/>
                      </a:cxn>
                      <a:cxn ang="0">
                        <a:pos x="T2" y="T3"/>
                      </a:cxn>
                      <a:cxn ang="0">
                        <a:pos x="T4" y="T5"/>
                      </a:cxn>
                      <a:cxn ang="0">
                        <a:pos x="T6" y="T7"/>
                      </a:cxn>
                      <a:cxn ang="0">
                        <a:pos x="T8" y="T9"/>
                      </a:cxn>
                    </a:cxnLst>
                    <a:rect l="0" t="0" r="r" b="b"/>
                    <a:pathLst>
                      <a:path w="100" h="171">
                        <a:moveTo>
                          <a:pt x="100" y="0"/>
                        </a:moveTo>
                        <a:lnTo>
                          <a:pt x="100" y="113"/>
                        </a:lnTo>
                        <a:lnTo>
                          <a:pt x="1" y="171"/>
                        </a:lnTo>
                        <a:lnTo>
                          <a:pt x="0" y="56"/>
                        </a:lnTo>
                        <a:lnTo>
                          <a:pt x="100" y="0"/>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7" name="íşlïḓê">
                    <a:extLst>
                      <a:ext uri="{FF2B5EF4-FFF2-40B4-BE49-F238E27FC236}">
                        <a16:creationId xmlns:a16="http://schemas.microsoft.com/office/drawing/2014/main" id="{775E2F8E-419A-4768-8DC0-5148B184F38D}"/>
                      </a:ext>
                    </a:extLst>
                  </p:cNvPr>
                  <p:cNvSpPr/>
                  <p:nvPr/>
                </p:nvSpPr>
                <p:spPr bwMode="auto">
                  <a:xfrm>
                    <a:off x="5816601" y="1779588"/>
                    <a:ext cx="677863" cy="649288"/>
                  </a:xfrm>
                  <a:custGeom>
                    <a:avLst/>
                    <a:gdLst>
                      <a:gd name="T0" fmla="*/ 427 w 427"/>
                      <a:gd name="T1" fmla="*/ 245 h 409"/>
                      <a:gd name="T2" fmla="*/ 427 w 427"/>
                      <a:gd name="T3" fmla="*/ 409 h 409"/>
                      <a:gd name="T4" fmla="*/ 0 w 427"/>
                      <a:gd name="T5" fmla="*/ 164 h 409"/>
                      <a:gd name="T6" fmla="*/ 0 w 427"/>
                      <a:gd name="T7" fmla="*/ 0 h 409"/>
                      <a:gd name="T8" fmla="*/ 427 w 427"/>
                      <a:gd name="T9" fmla="*/ 245 h 409"/>
                    </a:gdLst>
                    <a:ahLst/>
                    <a:cxnLst>
                      <a:cxn ang="0">
                        <a:pos x="T0" y="T1"/>
                      </a:cxn>
                      <a:cxn ang="0">
                        <a:pos x="T2" y="T3"/>
                      </a:cxn>
                      <a:cxn ang="0">
                        <a:pos x="T4" y="T5"/>
                      </a:cxn>
                      <a:cxn ang="0">
                        <a:pos x="T6" y="T7"/>
                      </a:cxn>
                      <a:cxn ang="0">
                        <a:pos x="T8" y="T9"/>
                      </a:cxn>
                    </a:cxnLst>
                    <a:rect l="0" t="0" r="r" b="b"/>
                    <a:pathLst>
                      <a:path w="427" h="409">
                        <a:moveTo>
                          <a:pt x="427" y="245"/>
                        </a:moveTo>
                        <a:lnTo>
                          <a:pt x="427" y="409"/>
                        </a:lnTo>
                        <a:lnTo>
                          <a:pt x="0" y="164"/>
                        </a:lnTo>
                        <a:lnTo>
                          <a:pt x="0" y="0"/>
                        </a:lnTo>
                        <a:lnTo>
                          <a:pt x="427" y="245"/>
                        </a:lnTo>
                        <a:close/>
                      </a:path>
                    </a:pathLst>
                  </a:custGeom>
                  <a:solidFill>
                    <a:srgbClr val="C0D2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8" name="ï$ḷiďe">
                    <a:extLst>
                      <a:ext uri="{FF2B5EF4-FFF2-40B4-BE49-F238E27FC236}">
                        <a16:creationId xmlns:a16="http://schemas.microsoft.com/office/drawing/2014/main" id="{8382CAAB-6428-47A1-A86B-EDD409783E27}"/>
                      </a:ext>
                    </a:extLst>
                  </p:cNvPr>
                  <p:cNvSpPr/>
                  <p:nvPr/>
                </p:nvSpPr>
                <p:spPr bwMode="auto">
                  <a:xfrm>
                    <a:off x="5145088" y="1779588"/>
                    <a:ext cx="671513" cy="649288"/>
                  </a:xfrm>
                  <a:custGeom>
                    <a:avLst/>
                    <a:gdLst>
                      <a:gd name="T0" fmla="*/ 423 w 423"/>
                      <a:gd name="T1" fmla="*/ 0 h 409"/>
                      <a:gd name="T2" fmla="*/ 423 w 423"/>
                      <a:gd name="T3" fmla="*/ 164 h 409"/>
                      <a:gd name="T4" fmla="*/ 0 w 423"/>
                      <a:gd name="T5" fmla="*/ 409 h 409"/>
                      <a:gd name="T6" fmla="*/ 0 w 423"/>
                      <a:gd name="T7" fmla="*/ 245 h 409"/>
                      <a:gd name="T8" fmla="*/ 423 w 423"/>
                      <a:gd name="T9" fmla="*/ 0 h 409"/>
                    </a:gdLst>
                    <a:ahLst/>
                    <a:cxnLst>
                      <a:cxn ang="0">
                        <a:pos x="T0" y="T1"/>
                      </a:cxn>
                      <a:cxn ang="0">
                        <a:pos x="T2" y="T3"/>
                      </a:cxn>
                      <a:cxn ang="0">
                        <a:pos x="T4" y="T5"/>
                      </a:cxn>
                      <a:cxn ang="0">
                        <a:pos x="T6" y="T7"/>
                      </a:cxn>
                      <a:cxn ang="0">
                        <a:pos x="T8" y="T9"/>
                      </a:cxn>
                    </a:cxnLst>
                    <a:rect l="0" t="0" r="r" b="b"/>
                    <a:pathLst>
                      <a:path w="423" h="409">
                        <a:moveTo>
                          <a:pt x="423" y="0"/>
                        </a:moveTo>
                        <a:lnTo>
                          <a:pt x="423" y="164"/>
                        </a:lnTo>
                        <a:lnTo>
                          <a:pt x="0" y="409"/>
                        </a:lnTo>
                        <a:lnTo>
                          <a:pt x="0" y="245"/>
                        </a:lnTo>
                        <a:lnTo>
                          <a:pt x="423" y="0"/>
                        </a:lnTo>
                        <a:close/>
                      </a:path>
                    </a:pathLst>
                  </a:custGeom>
                  <a:solidFill>
                    <a:srgbClr val="9FBC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59" name="íṧļïdè">
                    <a:extLst>
                      <a:ext uri="{FF2B5EF4-FFF2-40B4-BE49-F238E27FC236}">
                        <a16:creationId xmlns:a16="http://schemas.microsoft.com/office/drawing/2014/main" id="{CF6E4A2B-B2E1-40B7-9B82-3AFF6C96FC55}"/>
                      </a:ext>
                    </a:extLst>
                  </p:cNvPr>
                  <p:cNvSpPr/>
                  <p:nvPr/>
                </p:nvSpPr>
                <p:spPr bwMode="auto">
                  <a:xfrm>
                    <a:off x="4948238" y="2168526"/>
                    <a:ext cx="873125" cy="765175"/>
                  </a:xfrm>
                  <a:custGeom>
                    <a:avLst/>
                    <a:gdLst>
                      <a:gd name="T0" fmla="*/ 550 w 550"/>
                      <a:gd name="T1" fmla="*/ 318 h 482"/>
                      <a:gd name="T2" fmla="*/ 550 w 550"/>
                      <a:gd name="T3" fmla="*/ 482 h 482"/>
                      <a:gd name="T4" fmla="*/ 0 w 550"/>
                      <a:gd name="T5" fmla="*/ 164 h 482"/>
                      <a:gd name="T6" fmla="*/ 0 w 550"/>
                      <a:gd name="T7" fmla="*/ 0 h 482"/>
                      <a:gd name="T8" fmla="*/ 550 w 550"/>
                      <a:gd name="T9" fmla="*/ 318 h 482"/>
                    </a:gdLst>
                    <a:ahLst/>
                    <a:cxnLst>
                      <a:cxn ang="0">
                        <a:pos x="T0" y="T1"/>
                      </a:cxn>
                      <a:cxn ang="0">
                        <a:pos x="T2" y="T3"/>
                      </a:cxn>
                      <a:cxn ang="0">
                        <a:pos x="T4" y="T5"/>
                      </a:cxn>
                      <a:cxn ang="0">
                        <a:pos x="T6" y="T7"/>
                      </a:cxn>
                      <a:cxn ang="0">
                        <a:pos x="T8" y="T9"/>
                      </a:cxn>
                    </a:cxnLst>
                    <a:rect l="0" t="0" r="r" b="b"/>
                    <a:pathLst>
                      <a:path w="550" h="482">
                        <a:moveTo>
                          <a:pt x="550" y="318"/>
                        </a:moveTo>
                        <a:lnTo>
                          <a:pt x="550" y="482"/>
                        </a:lnTo>
                        <a:lnTo>
                          <a:pt x="0" y="164"/>
                        </a:lnTo>
                        <a:lnTo>
                          <a:pt x="0" y="0"/>
                        </a:lnTo>
                        <a:lnTo>
                          <a:pt x="550" y="318"/>
                        </a:lnTo>
                        <a:close/>
                      </a:path>
                    </a:pathLst>
                  </a:custGeom>
                  <a:solidFill>
                    <a:srgbClr val="C2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0" name="íśľîďe">
                    <a:extLst>
                      <a:ext uri="{FF2B5EF4-FFF2-40B4-BE49-F238E27FC236}">
                        <a16:creationId xmlns:a16="http://schemas.microsoft.com/office/drawing/2014/main" id="{FA238523-6D89-4EA1-961E-1C19CA2151F2}"/>
                      </a:ext>
                    </a:extLst>
                  </p:cNvPr>
                  <p:cNvSpPr/>
                  <p:nvPr/>
                </p:nvSpPr>
                <p:spPr bwMode="auto">
                  <a:xfrm>
                    <a:off x="5821363" y="2168526"/>
                    <a:ext cx="869950" cy="765175"/>
                  </a:xfrm>
                  <a:custGeom>
                    <a:avLst/>
                    <a:gdLst>
                      <a:gd name="T0" fmla="*/ 548 w 548"/>
                      <a:gd name="T1" fmla="*/ 0 h 482"/>
                      <a:gd name="T2" fmla="*/ 548 w 548"/>
                      <a:gd name="T3" fmla="*/ 164 h 482"/>
                      <a:gd name="T4" fmla="*/ 0 w 548"/>
                      <a:gd name="T5" fmla="*/ 482 h 482"/>
                      <a:gd name="T6" fmla="*/ 0 w 548"/>
                      <a:gd name="T7" fmla="*/ 318 h 482"/>
                      <a:gd name="T8" fmla="*/ 548 w 548"/>
                      <a:gd name="T9" fmla="*/ 0 h 482"/>
                    </a:gdLst>
                    <a:ahLst/>
                    <a:cxnLst>
                      <a:cxn ang="0">
                        <a:pos x="T0" y="T1"/>
                      </a:cxn>
                      <a:cxn ang="0">
                        <a:pos x="T2" y="T3"/>
                      </a:cxn>
                      <a:cxn ang="0">
                        <a:pos x="T4" y="T5"/>
                      </a:cxn>
                      <a:cxn ang="0">
                        <a:pos x="T6" y="T7"/>
                      </a:cxn>
                      <a:cxn ang="0">
                        <a:pos x="T8" y="T9"/>
                      </a:cxn>
                    </a:cxnLst>
                    <a:rect l="0" t="0" r="r" b="b"/>
                    <a:pathLst>
                      <a:path w="548" h="482">
                        <a:moveTo>
                          <a:pt x="548" y="0"/>
                        </a:moveTo>
                        <a:lnTo>
                          <a:pt x="548" y="164"/>
                        </a:lnTo>
                        <a:lnTo>
                          <a:pt x="0" y="482"/>
                        </a:lnTo>
                        <a:lnTo>
                          <a:pt x="0" y="318"/>
                        </a:lnTo>
                        <a:lnTo>
                          <a:pt x="548" y="0"/>
                        </a:lnTo>
                        <a:close/>
                      </a:path>
                    </a:pathLst>
                  </a:custGeom>
                  <a:solidFill>
                    <a:srgbClr val="A0B9F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1" name="ïSḻíďé">
                    <a:extLst>
                      <a:ext uri="{FF2B5EF4-FFF2-40B4-BE49-F238E27FC236}">
                        <a16:creationId xmlns:a16="http://schemas.microsoft.com/office/drawing/2014/main" id="{C7A941F0-752F-41CE-BADA-3747EB30F9FB}"/>
                      </a:ext>
                    </a:extLst>
                  </p:cNvPr>
                  <p:cNvSpPr/>
                  <p:nvPr/>
                </p:nvSpPr>
                <p:spPr bwMode="auto">
                  <a:xfrm>
                    <a:off x="5295901" y="1954213"/>
                    <a:ext cx="1047750" cy="606425"/>
                  </a:xfrm>
                  <a:custGeom>
                    <a:avLst/>
                    <a:gdLst>
                      <a:gd name="T0" fmla="*/ 0 w 660"/>
                      <a:gd name="T1" fmla="*/ 191 h 382"/>
                      <a:gd name="T2" fmla="*/ 331 w 660"/>
                      <a:gd name="T3" fmla="*/ 382 h 382"/>
                      <a:gd name="T4" fmla="*/ 660 w 660"/>
                      <a:gd name="T5" fmla="*/ 191 h 382"/>
                      <a:gd name="T6" fmla="*/ 328 w 660"/>
                      <a:gd name="T7" fmla="*/ 0 h 382"/>
                      <a:gd name="T8" fmla="*/ 0 w 660"/>
                      <a:gd name="T9" fmla="*/ 191 h 382"/>
                    </a:gdLst>
                    <a:ahLst/>
                    <a:cxnLst>
                      <a:cxn ang="0">
                        <a:pos x="T0" y="T1"/>
                      </a:cxn>
                      <a:cxn ang="0">
                        <a:pos x="T2" y="T3"/>
                      </a:cxn>
                      <a:cxn ang="0">
                        <a:pos x="T4" y="T5"/>
                      </a:cxn>
                      <a:cxn ang="0">
                        <a:pos x="T6" y="T7"/>
                      </a:cxn>
                      <a:cxn ang="0">
                        <a:pos x="T8" y="T9"/>
                      </a:cxn>
                    </a:cxnLst>
                    <a:rect l="0" t="0" r="r" b="b"/>
                    <a:pathLst>
                      <a:path w="660" h="382">
                        <a:moveTo>
                          <a:pt x="0" y="191"/>
                        </a:moveTo>
                        <a:lnTo>
                          <a:pt x="331" y="382"/>
                        </a:lnTo>
                        <a:lnTo>
                          <a:pt x="660" y="191"/>
                        </a:lnTo>
                        <a:lnTo>
                          <a:pt x="328" y="0"/>
                        </a:lnTo>
                        <a:lnTo>
                          <a:pt x="0" y="191"/>
                        </a:lnTo>
                        <a:close/>
                      </a:path>
                    </a:pathLst>
                  </a:custGeom>
                  <a:solidFill>
                    <a:srgbClr val="D6E4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2" name="îṧḻíḋé">
                    <a:extLst>
                      <a:ext uri="{FF2B5EF4-FFF2-40B4-BE49-F238E27FC236}">
                        <a16:creationId xmlns:a16="http://schemas.microsoft.com/office/drawing/2014/main" id="{DD3AE5FC-6D62-4B92-82E3-A4E5280B5FA0}"/>
                      </a:ext>
                    </a:extLst>
                  </p:cNvPr>
                  <p:cNvSpPr/>
                  <p:nvPr/>
                </p:nvSpPr>
                <p:spPr bwMode="auto">
                  <a:xfrm>
                    <a:off x="5145088" y="1779588"/>
                    <a:ext cx="671513" cy="434975"/>
                  </a:xfrm>
                  <a:custGeom>
                    <a:avLst/>
                    <a:gdLst>
                      <a:gd name="T0" fmla="*/ 423 w 423"/>
                      <a:gd name="T1" fmla="*/ 0 h 274"/>
                      <a:gd name="T2" fmla="*/ 423 w 423"/>
                      <a:gd name="T3" fmla="*/ 28 h 274"/>
                      <a:gd name="T4" fmla="*/ 0 w 423"/>
                      <a:gd name="T5" fmla="*/ 274 h 274"/>
                      <a:gd name="T6" fmla="*/ 0 w 423"/>
                      <a:gd name="T7" fmla="*/ 245 h 274"/>
                      <a:gd name="T8" fmla="*/ 423 w 423"/>
                      <a:gd name="T9" fmla="*/ 0 h 274"/>
                    </a:gdLst>
                    <a:ahLst/>
                    <a:cxnLst>
                      <a:cxn ang="0">
                        <a:pos x="T0" y="T1"/>
                      </a:cxn>
                      <a:cxn ang="0">
                        <a:pos x="T2" y="T3"/>
                      </a:cxn>
                      <a:cxn ang="0">
                        <a:pos x="T4" y="T5"/>
                      </a:cxn>
                      <a:cxn ang="0">
                        <a:pos x="T6" y="T7"/>
                      </a:cxn>
                      <a:cxn ang="0">
                        <a:pos x="T8" y="T9"/>
                      </a:cxn>
                    </a:cxnLst>
                    <a:rect l="0" t="0" r="r" b="b"/>
                    <a:pathLst>
                      <a:path w="423" h="274">
                        <a:moveTo>
                          <a:pt x="423" y="0"/>
                        </a:moveTo>
                        <a:lnTo>
                          <a:pt x="423" y="28"/>
                        </a:lnTo>
                        <a:lnTo>
                          <a:pt x="0" y="274"/>
                        </a:lnTo>
                        <a:lnTo>
                          <a:pt x="0" y="245"/>
                        </a:lnTo>
                        <a:lnTo>
                          <a:pt x="423" y="0"/>
                        </a:lnTo>
                        <a:close/>
                      </a:path>
                    </a:pathLst>
                  </a:custGeom>
                  <a:solidFill>
                    <a:srgbClr val="BDD1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3" name="isľîḍé">
                    <a:extLst>
                      <a:ext uri="{FF2B5EF4-FFF2-40B4-BE49-F238E27FC236}">
                        <a16:creationId xmlns:a16="http://schemas.microsoft.com/office/drawing/2014/main" id="{5A1C886A-A36C-4F83-B6FB-A133DAB7AF59}"/>
                      </a:ext>
                    </a:extLst>
                  </p:cNvPr>
                  <p:cNvSpPr/>
                  <p:nvPr/>
                </p:nvSpPr>
                <p:spPr bwMode="auto">
                  <a:xfrm>
                    <a:off x="5816601" y="1779588"/>
                    <a:ext cx="677863" cy="434975"/>
                  </a:xfrm>
                  <a:custGeom>
                    <a:avLst/>
                    <a:gdLst>
                      <a:gd name="T0" fmla="*/ 427 w 427"/>
                      <a:gd name="T1" fmla="*/ 245 h 274"/>
                      <a:gd name="T2" fmla="*/ 427 w 427"/>
                      <a:gd name="T3" fmla="*/ 274 h 274"/>
                      <a:gd name="T4" fmla="*/ 0 w 427"/>
                      <a:gd name="T5" fmla="*/ 28 h 274"/>
                      <a:gd name="T6" fmla="*/ 0 w 427"/>
                      <a:gd name="T7" fmla="*/ 0 h 274"/>
                      <a:gd name="T8" fmla="*/ 427 w 427"/>
                      <a:gd name="T9" fmla="*/ 245 h 274"/>
                    </a:gdLst>
                    <a:ahLst/>
                    <a:cxnLst>
                      <a:cxn ang="0">
                        <a:pos x="T0" y="T1"/>
                      </a:cxn>
                      <a:cxn ang="0">
                        <a:pos x="T2" y="T3"/>
                      </a:cxn>
                      <a:cxn ang="0">
                        <a:pos x="T4" y="T5"/>
                      </a:cxn>
                      <a:cxn ang="0">
                        <a:pos x="T6" y="T7"/>
                      </a:cxn>
                      <a:cxn ang="0">
                        <a:pos x="T8" y="T9"/>
                      </a:cxn>
                    </a:cxnLst>
                    <a:rect l="0" t="0" r="r" b="b"/>
                    <a:pathLst>
                      <a:path w="427" h="274">
                        <a:moveTo>
                          <a:pt x="427" y="245"/>
                        </a:moveTo>
                        <a:lnTo>
                          <a:pt x="427" y="274"/>
                        </a:lnTo>
                        <a:lnTo>
                          <a:pt x="0" y="28"/>
                        </a:lnTo>
                        <a:lnTo>
                          <a:pt x="0" y="0"/>
                        </a:lnTo>
                        <a:lnTo>
                          <a:pt x="427" y="245"/>
                        </a:lnTo>
                        <a:close/>
                      </a:path>
                    </a:pathLst>
                  </a:custGeom>
                  <a:solidFill>
                    <a:srgbClr val="CFE0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4" name="îś1iḓe">
                    <a:extLst>
                      <a:ext uri="{FF2B5EF4-FFF2-40B4-BE49-F238E27FC236}">
                        <a16:creationId xmlns:a16="http://schemas.microsoft.com/office/drawing/2014/main" id="{FD352B55-4BF6-4CFA-A246-305F11DCA80C}"/>
                      </a:ext>
                    </a:extLst>
                  </p:cNvPr>
                  <p:cNvSpPr/>
                  <p:nvPr/>
                </p:nvSpPr>
                <p:spPr bwMode="auto">
                  <a:xfrm>
                    <a:off x="4948238" y="1665288"/>
                    <a:ext cx="1743075" cy="1008063"/>
                  </a:xfrm>
                  <a:custGeom>
                    <a:avLst/>
                    <a:gdLst>
                      <a:gd name="T0" fmla="*/ 547 w 1098"/>
                      <a:gd name="T1" fmla="*/ 0 h 635"/>
                      <a:gd name="T2" fmla="*/ 1098 w 1098"/>
                      <a:gd name="T3" fmla="*/ 317 h 635"/>
                      <a:gd name="T4" fmla="*/ 550 w 1098"/>
                      <a:gd name="T5" fmla="*/ 635 h 635"/>
                      <a:gd name="T6" fmla="*/ 0 w 1098"/>
                      <a:gd name="T7" fmla="*/ 317 h 635"/>
                      <a:gd name="T8" fmla="*/ 547 w 1098"/>
                      <a:gd name="T9" fmla="*/ 0 h 635"/>
                      <a:gd name="T10" fmla="*/ 550 w 1098"/>
                      <a:gd name="T11" fmla="*/ 564 h 635"/>
                      <a:gd name="T12" fmla="*/ 974 w 1098"/>
                      <a:gd name="T13" fmla="*/ 317 h 635"/>
                      <a:gd name="T14" fmla="*/ 547 w 1098"/>
                      <a:gd name="T15" fmla="*/ 72 h 635"/>
                      <a:gd name="T16" fmla="*/ 124 w 1098"/>
                      <a:gd name="T17" fmla="*/ 317 h 635"/>
                      <a:gd name="T18" fmla="*/ 550 w 1098"/>
                      <a:gd name="T19" fmla="*/ 56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8" h="635">
                        <a:moveTo>
                          <a:pt x="547" y="0"/>
                        </a:moveTo>
                        <a:lnTo>
                          <a:pt x="1098" y="317"/>
                        </a:lnTo>
                        <a:lnTo>
                          <a:pt x="550" y="635"/>
                        </a:lnTo>
                        <a:lnTo>
                          <a:pt x="0" y="317"/>
                        </a:lnTo>
                        <a:lnTo>
                          <a:pt x="547" y="0"/>
                        </a:lnTo>
                        <a:close/>
                        <a:moveTo>
                          <a:pt x="550" y="564"/>
                        </a:moveTo>
                        <a:lnTo>
                          <a:pt x="974" y="317"/>
                        </a:lnTo>
                        <a:lnTo>
                          <a:pt x="547" y="72"/>
                        </a:lnTo>
                        <a:lnTo>
                          <a:pt x="124" y="317"/>
                        </a:lnTo>
                        <a:lnTo>
                          <a:pt x="550" y="5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5" name="išľídê">
                    <a:extLst>
                      <a:ext uri="{FF2B5EF4-FFF2-40B4-BE49-F238E27FC236}">
                        <a16:creationId xmlns:a16="http://schemas.microsoft.com/office/drawing/2014/main" id="{A466EE34-D228-4208-8BDE-4D2125F589B7}"/>
                      </a:ext>
                    </a:extLst>
                  </p:cNvPr>
                  <p:cNvSpPr/>
                  <p:nvPr/>
                </p:nvSpPr>
                <p:spPr bwMode="auto">
                  <a:xfrm>
                    <a:off x="4948238" y="1665288"/>
                    <a:ext cx="1743075" cy="1008063"/>
                  </a:xfrm>
                  <a:custGeom>
                    <a:avLst/>
                    <a:gdLst>
                      <a:gd name="T0" fmla="*/ 547 w 1098"/>
                      <a:gd name="T1" fmla="*/ 0 h 635"/>
                      <a:gd name="T2" fmla="*/ 1098 w 1098"/>
                      <a:gd name="T3" fmla="*/ 317 h 635"/>
                      <a:gd name="T4" fmla="*/ 550 w 1098"/>
                      <a:gd name="T5" fmla="*/ 635 h 635"/>
                      <a:gd name="T6" fmla="*/ 0 w 1098"/>
                      <a:gd name="T7" fmla="*/ 317 h 635"/>
                      <a:gd name="T8" fmla="*/ 547 w 1098"/>
                      <a:gd name="T9" fmla="*/ 0 h 635"/>
                      <a:gd name="T10" fmla="*/ 550 w 1098"/>
                      <a:gd name="T11" fmla="*/ 564 h 635"/>
                      <a:gd name="T12" fmla="*/ 974 w 1098"/>
                      <a:gd name="T13" fmla="*/ 317 h 635"/>
                      <a:gd name="T14" fmla="*/ 547 w 1098"/>
                      <a:gd name="T15" fmla="*/ 72 h 635"/>
                      <a:gd name="T16" fmla="*/ 124 w 1098"/>
                      <a:gd name="T17" fmla="*/ 317 h 635"/>
                      <a:gd name="T18" fmla="*/ 550 w 1098"/>
                      <a:gd name="T19" fmla="*/ 564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8" h="635">
                        <a:moveTo>
                          <a:pt x="547" y="0"/>
                        </a:moveTo>
                        <a:lnTo>
                          <a:pt x="1098" y="317"/>
                        </a:lnTo>
                        <a:lnTo>
                          <a:pt x="550" y="635"/>
                        </a:lnTo>
                        <a:lnTo>
                          <a:pt x="0" y="317"/>
                        </a:lnTo>
                        <a:lnTo>
                          <a:pt x="547" y="0"/>
                        </a:lnTo>
                        <a:moveTo>
                          <a:pt x="550" y="564"/>
                        </a:moveTo>
                        <a:lnTo>
                          <a:pt x="974" y="317"/>
                        </a:lnTo>
                        <a:lnTo>
                          <a:pt x="547" y="72"/>
                        </a:lnTo>
                        <a:lnTo>
                          <a:pt x="124" y="317"/>
                        </a:lnTo>
                        <a:lnTo>
                          <a:pt x="550" y="564"/>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6" name="iṣ1iḋé">
                    <a:extLst>
                      <a:ext uri="{FF2B5EF4-FFF2-40B4-BE49-F238E27FC236}">
                        <a16:creationId xmlns:a16="http://schemas.microsoft.com/office/drawing/2014/main" id="{B890CE58-BCDC-42AD-903A-D63E8E2ADBAC}"/>
                      </a:ext>
                    </a:extLst>
                  </p:cNvPr>
                  <p:cNvSpPr/>
                  <p:nvPr/>
                </p:nvSpPr>
                <p:spPr bwMode="auto">
                  <a:xfrm>
                    <a:off x="5521326" y="3817938"/>
                    <a:ext cx="1588" cy="1588"/>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7" name="ïṣliḍe">
                    <a:extLst>
                      <a:ext uri="{FF2B5EF4-FFF2-40B4-BE49-F238E27FC236}">
                        <a16:creationId xmlns:a16="http://schemas.microsoft.com/office/drawing/2014/main" id="{35CF852C-D578-462D-A628-377B760F5C98}"/>
                      </a:ext>
                    </a:extLst>
                  </p:cNvPr>
                  <p:cNvSpPr/>
                  <p:nvPr/>
                </p:nvSpPr>
                <p:spPr bwMode="auto">
                  <a:xfrm>
                    <a:off x="5521326" y="3817938"/>
                    <a:ext cx="1588" cy="1588"/>
                  </a:xfrm>
                  <a:prstGeom prst="rect">
                    <a:avLst/>
                  </a:prstGeom>
                  <a:solidFill>
                    <a:srgbClr val="2D2D2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8" name="iSļïḓê">
                    <a:extLst>
                      <a:ext uri="{FF2B5EF4-FFF2-40B4-BE49-F238E27FC236}">
                        <a16:creationId xmlns:a16="http://schemas.microsoft.com/office/drawing/2014/main" id="{10C6A403-34B6-4E9A-86A1-DD01E23608D9}"/>
                      </a:ext>
                    </a:extLst>
                  </p:cNvPr>
                  <p:cNvSpPr/>
                  <p:nvPr/>
                </p:nvSpPr>
                <p:spPr bwMode="auto">
                  <a:xfrm>
                    <a:off x="3941763" y="3989388"/>
                    <a:ext cx="765175" cy="1287463"/>
                  </a:xfrm>
                  <a:custGeom>
                    <a:avLst/>
                    <a:gdLst>
                      <a:gd name="T0" fmla="*/ 482 w 482"/>
                      <a:gd name="T1" fmla="*/ 811 h 811"/>
                      <a:gd name="T2" fmla="*/ 1 w 482"/>
                      <a:gd name="T3" fmla="*/ 532 h 811"/>
                      <a:gd name="T4" fmla="*/ 0 w 482"/>
                      <a:gd name="T5" fmla="*/ 0 h 811"/>
                      <a:gd name="T6" fmla="*/ 481 w 482"/>
                      <a:gd name="T7" fmla="*/ 278 h 811"/>
                      <a:gd name="T8" fmla="*/ 482 w 482"/>
                      <a:gd name="T9" fmla="*/ 811 h 811"/>
                    </a:gdLst>
                    <a:ahLst/>
                    <a:cxnLst>
                      <a:cxn ang="0">
                        <a:pos x="T0" y="T1"/>
                      </a:cxn>
                      <a:cxn ang="0">
                        <a:pos x="T2" y="T3"/>
                      </a:cxn>
                      <a:cxn ang="0">
                        <a:pos x="T4" y="T5"/>
                      </a:cxn>
                      <a:cxn ang="0">
                        <a:pos x="T6" y="T7"/>
                      </a:cxn>
                      <a:cxn ang="0">
                        <a:pos x="T8" y="T9"/>
                      </a:cxn>
                    </a:cxnLst>
                    <a:rect l="0" t="0" r="r" b="b"/>
                    <a:pathLst>
                      <a:path w="482" h="811">
                        <a:moveTo>
                          <a:pt x="482" y="811"/>
                        </a:moveTo>
                        <a:lnTo>
                          <a:pt x="1" y="532"/>
                        </a:lnTo>
                        <a:lnTo>
                          <a:pt x="0" y="0"/>
                        </a:lnTo>
                        <a:lnTo>
                          <a:pt x="481" y="278"/>
                        </a:lnTo>
                        <a:lnTo>
                          <a:pt x="482" y="811"/>
                        </a:lnTo>
                        <a:close/>
                      </a:path>
                    </a:pathLst>
                  </a:custGeom>
                  <a:solidFill>
                    <a:srgbClr val="C2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69" name="ïṣḻïďé">
                    <a:extLst>
                      <a:ext uri="{FF2B5EF4-FFF2-40B4-BE49-F238E27FC236}">
                        <a16:creationId xmlns:a16="http://schemas.microsoft.com/office/drawing/2014/main" id="{256FAF30-3C5A-48AE-A6EF-663D3CB6088E}"/>
                      </a:ext>
                    </a:extLst>
                  </p:cNvPr>
                  <p:cNvSpPr/>
                  <p:nvPr/>
                </p:nvSpPr>
                <p:spPr bwMode="auto">
                  <a:xfrm>
                    <a:off x="3941763" y="3348038"/>
                    <a:ext cx="1884363" cy="1082675"/>
                  </a:xfrm>
                  <a:custGeom>
                    <a:avLst/>
                    <a:gdLst>
                      <a:gd name="T0" fmla="*/ 481 w 1187"/>
                      <a:gd name="T1" fmla="*/ 682 h 682"/>
                      <a:gd name="T2" fmla="*/ 0 w 1187"/>
                      <a:gd name="T3" fmla="*/ 404 h 682"/>
                      <a:gd name="T4" fmla="*/ 706 w 1187"/>
                      <a:gd name="T5" fmla="*/ 0 h 682"/>
                      <a:gd name="T6" fmla="*/ 1187 w 1187"/>
                      <a:gd name="T7" fmla="*/ 278 h 682"/>
                      <a:gd name="T8" fmla="*/ 481 w 1187"/>
                      <a:gd name="T9" fmla="*/ 682 h 682"/>
                    </a:gdLst>
                    <a:ahLst/>
                    <a:cxnLst>
                      <a:cxn ang="0">
                        <a:pos x="T0" y="T1"/>
                      </a:cxn>
                      <a:cxn ang="0">
                        <a:pos x="T2" y="T3"/>
                      </a:cxn>
                      <a:cxn ang="0">
                        <a:pos x="T4" y="T5"/>
                      </a:cxn>
                      <a:cxn ang="0">
                        <a:pos x="T6" y="T7"/>
                      </a:cxn>
                      <a:cxn ang="0">
                        <a:pos x="T8" y="T9"/>
                      </a:cxn>
                    </a:cxnLst>
                    <a:rect l="0" t="0" r="r" b="b"/>
                    <a:pathLst>
                      <a:path w="1187" h="682">
                        <a:moveTo>
                          <a:pt x="481" y="682"/>
                        </a:moveTo>
                        <a:lnTo>
                          <a:pt x="0" y="404"/>
                        </a:lnTo>
                        <a:lnTo>
                          <a:pt x="706" y="0"/>
                        </a:lnTo>
                        <a:lnTo>
                          <a:pt x="1187" y="278"/>
                        </a:lnTo>
                        <a:lnTo>
                          <a:pt x="481" y="682"/>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0" name="iṥľïḋe">
                    <a:extLst>
                      <a:ext uri="{FF2B5EF4-FFF2-40B4-BE49-F238E27FC236}">
                        <a16:creationId xmlns:a16="http://schemas.microsoft.com/office/drawing/2014/main" id="{451987D6-9B5C-4C8A-ABBC-D6F7B24D25F7}"/>
                      </a:ext>
                    </a:extLst>
                  </p:cNvPr>
                  <p:cNvSpPr/>
                  <p:nvPr/>
                </p:nvSpPr>
                <p:spPr bwMode="auto">
                  <a:xfrm>
                    <a:off x="4705351" y="3789363"/>
                    <a:ext cx="1122363" cy="1487488"/>
                  </a:xfrm>
                  <a:custGeom>
                    <a:avLst/>
                    <a:gdLst>
                      <a:gd name="T0" fmla="*/ 706 w 707"/>
                      <a:gd name="T1" fmla="*/ 0 h 937"/>
                      <a:gd name="T2" fmla="*/ 707 w 707"/>
                      <a:gd name="T3" fmla="*/ 532 h 937"/>
                      <a:gd name="T4" fmla="*/ 1 w 707"/>
                      <a:gd name="T5" fmla="*/ 937 h 937"/>
                      <a:gd name="T6" fmla="*/ 0 w 707"/>
                      <a:gd name="T7" fmla="*/ 404 h 937"/>
                      <a:gd name="T8" fmla="*/ 706 w 707"/>
                      <a:gd name="T9" fmla="*/ 0 h 937"/>
                    </a:gdLst>
                    <a:ahLst/>
                    <a:cxnLst>
                      <a:cxn ang="0">
                        <a:pos x="T0" y="T1"/>
                      </a:cxn>
                      <a:cxn ang="0">
                        <a:pos x="T2" y="T3"/>
                      </a:cxn>
                      <a:cxn ang="0">
                        <a:pos x="T4" y="T5"/>
                      </a:cxn>
                      <a:cxn ang="0">
                        <a:pos x="T6" y="T7"/>
                      </a:cxn>
                      <a:cxn ang="0">
                        <a:pos x="T8" y="T9"/>
                      </a:cxn>
                    </a:cxnLst>
                    <a:rect l="0" t="0" r="r" b="b"/>
                    <a:pathLst>
                      <a:path w="707" h="937">
                        <a:moveTo>
                          <a:pt x="706" y="0"/>
                        </a:moveTo>
                        <a:lnTo>
                          <a:pt x="707" y="532"/>
                        </a:lnTo>
                        <a:lnTo>
                          <a:pt x="1" y="937"/>
                        </a:lnTo>
                        <a:lnTo>
                          <a:pt x="0" y="404"/>
                        </a:lnTo>
                        <a:lnTo>
                          <a:pt x="706" y="0"/>
                        </a:lnTo>
                        <a:close/>
                      </a:path>
                    </a:pathLst>
                  </a:custGeom>
                  <a:solidFill>
                    <a:srgbClr val="9FBC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1" name="í$ḷiḋé">
                    <a:extLst>
                      <a:ext uri="{FF2B5EF4-FFF2-40B4-BE49-F238E27FC236}">
                        <a16:creationId xmlns:a16="http://schemas.microsoft.com/office/drawing/2014/main" id="{288871E7-2842-404B-8002-D94EAC83FCE2}"/>
                      </a:ext>
                    </a:extLst>
                  </p:cNvPr>
                  <p:cNvSpPr/>
                  <p:nvPr/>
                </p:nvSpPr>
                <p:spPr bwMode="auto">
                  <a:xfrm>
                    <a:off x="5281613" y="4179888"/>
                    <a:ext cx="447675" cy="517525"/>
                  </a:xfrm>
                  <a:custGeom>
                    <a:avLst/>
                    <a:gdLst>
                      <a:gd name="T0" fmla="*/ 282 w 282"/>
                      <a:gd name="T1" fmla="*/ 326 h 326"/>
                      <a:gd name="T2" fmla="*/ 281 w 282"/>
                      <a:gd name="T3" fmla="*/ 0 h 326"/>
                      <a:gd name="T4" fmla="*/ 0 w 282"/>
                      <a:gd name="T5" fmla="*/ 162 h 326"/>
                      <a:gd name="T6" fmla="*/ 282 w 282"/>
                      <a:gd name="T7" fmla="*/ 326 h 326"/>
                    </a:gdLst>
                    <a:ahLst/>
                    <a:cxnLst>
                      <a:cxn ang="0">
                        <a:pos x="T0" y="T1"/>
                      </a:cxn>
                      <a:cxn ang="0">
                        <a:pos x="T2" y="T3"/>
                      </a:cxn>
                      <a:cxn ang="0">
                        <a:pos x="T4" y="T5"/>
                      </a:cxn>
                      <a:cxn ang="0">
                        <a:pos x="T6" y="T7"/>
                      </a:cxn>
                    </a:cxnLst>
                    <a:rect l="0" t="0" r="r" b="b"/>
                    <a:pathLst>
                      <a:path w="282" h="326">
                        <a:moveTo>
                          <a:pt x="282" y="326"/>
                        </a:moveTo>
                        <a:lnTo>
                          <a:pt x="281" y="0"/>
                        </a:lnTo>
                        <a:lnTo>
                          <a:pt x="0" y="162"/>
                        </a:lnTo>
                        <a:lnTo>
                          <a:pt x="282" y="326"/>
                        </a:lnTo>
                        <a:close/>
                      </a:path>
                    </a:pathLst>
                  </a:custGeom>
                  <a:solidFill>
                    <a:srgbClr val="6591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2" name="îşḻïḓê">
                    <a:extLst>
                      <a:ext uri="{FF2B5EF4-FFF2-40B4-BE49-F238E27FC236}">
                        <a16:creationId xmlns:a16="http://schemas.microsoft.com/office/drawing/2014/main" id="{563A96CA-73F2-4C7B-AD54-4E17BB7F583E}"/>
                      </a:ext>
                    </a:extLst>
                  </p:cNvPr>
                  <p:cNvSpPr/>
                  <p:nvPr/>
                </p:nvSpPr>
                <p:spPr bwMode="auto">
                  <a:xfrm>
                    <a:off x="4775201" y="4121151"/>
                    <a:ext cx="1004888" cy="1114425"/>
                  </a:xfrm>
                  <a:custGeom>
                    <a:avLst/>
                    <a:gdLst>
                      <a:gd name="T0" fmla="*/ 32 w 633"/>
                      <a:gd name="T1" fmla="*/ 380 h 702"/>
                      <a:gd name="T2" fmla="*/ 600 w 633"/>
                      <a:gd name="T3" fmla="*/ 52 h 702"/>
                      <a:gd name="T4" fmla="*/ 601 w 633"/>
                      <a:gd name="T5" fmla="*/ 359 h 702"/>
                      <a:gd name="T6" fmla="*/ 633 w 633"/>
                      <a:gd name="T7" fmla="*/ 340 h 702"/>
                      <a:gd name="T8" fmla="*/ 631 w 633"/>
                      <a:gd name="T9" fmla="*/ 0 h 702"/>
                      <a:gd name="T10" fmla="*/ 0 w 633"/>
                      <a:gd name="T11" fmla="*/ 364 h 702"/>
                      <a:gd name="T12" fmla="*/ 2 w 633"/>
                      <a:gd name="T13" fmla="*/ 702 h 702"/>
                      <a:gd name="T14" fmla="*/ 32 w 633"/>
                      <a:gd name="T15" fmla="*/ 685 h 702"/>
                      <a:gd name="T16" fmla="*/ 32 w 633"/>
                      <a:gd name="T17" fmla="*/ 38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3" h="702">
                        <a:moveTo>
                          <a:pt x="32" y="380"/>
                        </a:moveTo>
                        <a:lnTo>
                          <a:pt x="600" y="52"/>
                        </a:lnTo>
                        <a:lnTo>
                          <a:pt x="601" y="359"/>
                        </a:lnTo>
                        <a:lnTo>
                          <a:pt x="633" y="340"/>
                        </a:lnTo>
                        <a:lnTo>
                          <a:pt x="631" y="0"/>
                        </a:lnTo>
                        <a:lnTo>
                          <a:pt x="0" y="364"/>
                        </a:lnTo>
                        <a:lnTo>
                          <a:pt x="2" y="702"/>
                        </a:lnTo>
                        <a:lnTo>
                          <a:pt x="32" y="685"/>
                        </a:lnTo>
                        <a:lnTo>
                          <a:pt x="32" y="380"/>
                        </a:lnTo>
                        <a:close/>
                      </a:path>
                    </a:pathLst>
                  </a:custGeom>
                  <a:solidFill>
                    <a:srgbClr val="83A7F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3" name="iŝḻïdé">
                    <a:extLst>
                      <a:ext uri="{FF2B5EF4-FFF2-40B4-BE49-F238E27FC236}">
                        <a16:creationId xmlns:a16="http://schemas.microsoft.com/office/drawing/2014/main" id="{CB7E9D8A-CA79-489D-A987-0AA41F8FFE06}"/>
                      </a:ext>
                    </a:extLst>
                  </p:cNvPr>
                  <p:cNvSpPr/>
                  <p:nvPr/>
                </p:nvSpPr>
                <p:spPr bwMode="auto">
                  <a:xfrm>
                    <a:off x="4346576" y="3625851"/>
                    <a:ext cx="1074738" cy="620713"/>
                  </a:xfrm>
                  <a:custGeom>
                    <a:avLst/>
                    <a:gdLst>
                      <a:gd name="T0" fmla="*/ 466 w 677"/>
                      <a:gd name="T1" fmla="*/ 0 h 391"/>
                      <a:gd name="T2" fmla="*/ 0 w 677"/>
                      <a:gd name="T3" fmla="*/ 270 h 391"/>
                      <a:gd name="T4" fmla="*/ 207 w 677"/>
                      <a:gd name="T5" fmla="*/ 391 h 391"/>
                      <a:gd name="T6" fmla="*/ 677 w 677"/>
                      <a:gd name="T7" fmla="*/ 121 h 391"/>
                      <a:gd name="T8" fmla="*/ 466 w 677"/>
                      <a:gd name="T9" fmla="*/ 0 h 391"/>
                    </a:gdLst>
                    <a:ahLst/>
                    <a:cxnLst>
                      <a:cxn ang="0">
                        <a:pos x="T0" y="T1"/>
                      </a:cxn>
                      <a:cxn ang="0">
                        <a:pos x="T2" y="T3"/>
                      </a:cxn>
                      <a:cxn ang="0">
                        <a:pos x="T4" y="T5"/>
                      </a:cxn>
                      <a:cxn ang="0">
                        <a:pos x="T6" y="T7"/>
                      </a:cxn>
                      <a:cxn ang="0">
                        <a:pos x="T8" y="T9"/>
                      </a:cxn>
                    </a:cxnLst>
                    <a:rect l="0" t="0" r="r" b="b"/>
                    <a:pathLst>
                      <a:path w="677" h="391">
                        <a:moveTo>
                          <a:pt x="466" y="0"/>
                        </a:moveTo>
                        <a:lnTo>
                          <a:pt x="0" y="270"/>
                        </a:lnTo>
                        <a:lnTo>
                          <a:pt x="207" y="391"/>
                        </a:lnTo>
                        <a:lnTo>
                          <a:pt x="677" y="121"/>
                        </a:lnTo>
                        <a:lnTo>
                          <a:pt x="466" y="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4" name="í$1íḓè">
                    <a:extLst>
                      <a:ext uri="{FF2B5EF4-FFF2-40B4-BE49-F238E27FC236}">
                        <a16:creationId xmlns:a16="http://schemas.microsoft.com/office/drawing/2014/main" id="{F884BDA6-EDDA-4258-84ED-61616F1FDF56}"/>
                      </a:ext>
                    </a:extLst>
                  </p:cNvPr>
                  <p:cNvSpPr/>
                  <p:nvPr/>
                </p:nvSpPr>
                <p:spPr bwMode="auto">
                  <a:xfrm>
                    <a:off x="5086351" y="3529013"/>
                    <a:ext cx="419100" cy="288925"/>
                  </a:xfrm>
                  <a:custGeom>
                    <a:avLst/>
                    <a:gdLst>
                      <a:gd name="T0" fmla="*/ 0 w 264"/>
                      <a:gd name="T1" fmla="*/ 0 h 182"/>
                      <a:gd name="T2" fmla="*/ 0 w 264"/>
                      <a:gd name="T3" fmla="*/ 61 h 182"/>
                      <a:gd name="T4" fmla="*/ 0 w 264"/>
                      <a:gd name="T5" fmla="*/ 61 h 182"/>
                      <a:gd name="T6" fmla="*/ 211 w 264"/>
                      <a:gd name="T7" fmla="*/ 182 h 182"/>
                      <a:gd name="T8" fmla="*/ 264 w 264"/>
                      <a:gd name="T9" fmla="*/ 152 h 182"/>
                      <a:gd name="T10" fmla="*/ 0 w 264"/>
                      <a:gd name="T11" fmla="*/ 0 h 182"/>
                    </a:gdLst>
                    <a:ahLst/>
                    <a:cxnLst>
                      <a:cxn ang="0">
                        <a:pos x="T0" y="T1"/>
                      </a:cxn>
                      <a:cxn ang="0">
                        <a:pos x="T2" y="T3"/>
                      </a:cxn>
                      <a:cxn ang="0">
                        <a:pos x="T4" y="T5"/>
                      </a:cxn>
                      <a:cxn ang="0">
                        <a:pos x="T6" y="T7"/>
                      </a:cxn>
                      <a:cxn ang="0">
                        <a:pos x="T8" y="T9"/>
                      </a:cxn>
                      <a:cxn ang="0">
                        <a:pos x="T10" y="T11"/>
                      </a:cxn>
                    </a:cxnLst>
                    <a:rect l="0" t="0" r="r" b="b"/>
                    <a:pathLst>
                      <a:path w="264" h="182">
                        <a:moveTo>
                          <a:pt x="0" y="0"/>
                        </a:moveTo>
                        <a:lnTo>
                          <a:pt x="0" y="61"/>
                        </a:lnTo>
                        <a:lnTo>
                          <a:pt x="0" y="61"/>
                        </a:lnTo>
                        <a:lnTo>
                          <a:pt x="211" y="182"/>
                        </a:lnTo>
                        <a:lnTo>
                          <a:pt x="264" y="152"/>
                        </a:lnTo>
                        <a:lnTo>
                          <a:pt x="0" y="0"/>
                        </a:lnTo>
                        <a:close/>
                      </a:path>
                    </a:pathLst>
                  </a:custGeom>
                  <a:solidFill>
                    <a:srgbClr val="C0D8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5" name="isḷídé">
                    <a:extLst>
                      <a:ext uri="{FF2B5EF4-FFF2-40B4-BE49-F238E27FC236}">
                        <a16:creationId xmlns:a16="http://schemas.microsoft.com/office/drawing/2014/main" id="{631BB74D-3C8E-4FAC-8347-F2A80D118830}"/>
                      </a:ext>
                    </a:extLst>
                  </p:cNvPr>
                  <p:cNvSpPr/>
                  <p:nvPr/>
                </p:nvSpPr>
                <p:spPr bwMode="auto">
                  <a:xfrm>
                    <a:off x="4262438" y="3529013"/>
                    <a:ext cx="823913" cy="525463"/>
                  </a:xfrm>
                  <a:custGeom>
                    <a:avLst/>
                    <a:gdLst>
                      <a:gd name="T0" fmla="*/ 519 w 519"/>
                      <a:gd name="T1" fmla="*/ 61 h 331"/>
                      <a:gd name="T2" fmla="*/ 519 w 519"/>
                      <a:gd name="T3" fmla="*/ 0 h 331"/>
                      <a:gd name="T4" fmla="*/ 0 w 519"/>
                      <a:gd name="T5" fmla="*/ 301 h 331"/>
                      <a:gd name="T6" fmla="*/ 52 w 519"/>
                      <a:gd name="T7" fmla="*/ 331 h 331"/>
                      <a:gd name="T8" fmla="*/ 519 w 519"/>
                      <a:gd name="T9" fmla="*/ 61 h 331"/>
                    </a:gdLst>
                    <a:ahLst/>
                    <a:cxnLst>
                      <a:cxn ang="0">
                        <a:pos x="T0" y="T1"/>
                      </a:cxn>
                      <a:cxn ang="0">
                        <a:pos x="T2" y="T3"/>
                      </a:cxn>
                      <a:cxn ang="0">
                        <a:pos x="T4" y="T5"/>
                      </a:cxn>
                      <a:cxn ang="0">
                        <a:pos x="T6" y="T7"/>
                      </a:cxn>
                      <a:cxn ang="0">
                        <a:pos x="T8" y="T9"/>
                      </a:cxn>
                    </a:cxnLst>
                    <a:rect l="0" t="0" r="r" b="b"/>
                    <a:pathLst>
                      <a:path w="519" h="331">
                        <a:moveTo>
                          <a:pt x="519" y="61"/>
                        </a:moveTo>
                        <a:lnTo>
                          <a:pt x="519" y="0"/>
                        </a:lnTo>
                        <a:lnTo>
                          <a:pt x="0" y="301"/>
                        </a:lnTo>
                        <a:lnTo>
                          <a:pt x="52" y="331"/>
                        </a:lnTo>
                        <a:lnTo>
                          <a:pt x="519" y="61"/>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6" name="íSliḓe">
                    <a:extLst>
                      <a:ext uri="{FF2B5EF4-FFF2-40B4-BE49-F238E27FC236}">
                        <a16:creationId xmlns:a16="http://schemas.microsoft.com/office/drawing/2014/main" id="{E4BCAADA-F14C-4F41-8D81-709EC75DEE99}"/>
                      </a:ext>
                    </a:extLst>
                  </p:cNvPr>
                  <p:cNvSpPr/>
                  <p:nvPr/>
                </p:nvSpPr>
                <p:spPr bwMode="auto">
                  <a:xfrm>
                    <a:off x="4100513" y="4487863"/>
                    <a:ext cx="398463" cy="682625"/>
                  </a:xfrm>
                  <a:custGeom>
                    <a:avLst/>
                    <a:gdLst>
                      <a:gd name="T0" fmla="*/ 251 w 251"/>
                      <a:gd name="T1" fmla="*/ 144 h 430"/>
                      <a:gd name="T2" fmla="*/ 250 w 251"/>
                      <a:gd name="T3" fmla="*/ 430 h 430"/>
                      <a:gd name="T4" fmla="*/ 0 w 251"/>
                      <a:gd name="T5" fmla="*/ 286 h 430"/>
                      <a:gd name="T6" fmla="*/ 2 w 251"/>
                      <a:gd name="T7" fmla="*/ 0 h 430"/>
                      <a:gd name="T8" fmla="*/ 251 w 251"/>
                      <a:gd name="T9" fmla="*/ 144 h 430"/>
                    </a:gdLst>
                    <a:ahLst/>
                    <a:cxnLst>
                      <a:cxn ang="0">
                        <a:pos x="T0" y="T1"/>
                      </a:cxn>
                      <a:cxn ang="0">
                        <a:pos x="T2" y="T3"/>
                      </a:cxn>
                      <a:cxn ang="0">
                        <a:pos x="T4" y="T5"/>
                      </a:cxn>
                      <a:cxn ang="0">
                        <a:pos x="T6" y="T7"/>
                      </a:cxn>
                      <a:cxn ang="0">
                        <a:pos x="T8" y="T9"/>
                      </a:cxn>
                    </a:cxnLst>
                    <a:rect l="0" t="0" r="r" b="b"/>
                    <a:pathLst>
                      <a:path w="251" h="430">
                        <a:moveTo>
                          <a:pt x="251" y="144"/>
                        </a:moveTo>
                        <a:lnTo>
                          <a:pt x="250" y="430"/>
                        </a:lnTo>
                        <a:lnTo>
                          <a:pt x="0" y="286"/>
                        </a:lnTo>
                        <a:lnTo>
                          <a:pt x="2" y="0"/>
                        </a:lnTo>
                        <a:lnTo>
                          <a:pt x="251" y="144"/>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7" name="íSḷïdé">
                    <a:extLst>
                      <a:ext uri="{FF2B5EF4-FFF2-40B4-BE49-F238E27FC236}">
                        <a16:creationId xmlns:a16="http://schemas.microsoft.com/office/drawing/2014/main" id="{AA0E9E51-7227-47FD-9363-5C05DF6ED83E}"/>
                      </a:ext>
                    </a:extLst>
                  </p:cNvPr>
                  <p:cNvSpPr/>
                  <p:nvPr/>
                </p:nvSpPr>
                <p:spPr bwMode="auto">
                  <a:xfrm>
                    <a:off x="4122738" y="4916488"/>
                    <a:ext cx="173038" cy="101600"/>
                  </a:xfrm>
                  <a:custGeom>
                    <a:avLst/>
                    <a:gdLst>
                      <a:gd name="T0" fmla="*/ 0 w 109"/>
                      <a:gd name="T1" fmla="*/ 8 h 64"/>
                      <a:gd name="T2" fmla="*/ 14 w 109"/>
                      <a:gd name="T3" fmla="*/ 0 h 64"/>
                      <a:gd name="T4" fmla="*/ 109 w 109"/>
                      <a:gd name="T5" fmla="*/ 54 h 64"/>
                      <a:gd name="T6" fmla="*/ 95 w 109"/>
                      <a:gd name="T7" fmla="*/ 64 h 64"/>
                      <a:gd name="T8" fmla="*/ 0 w 109"/>
                      <a:gd name="T9" fmla="*/ 8 h 64"/>
                    </a:gdLst>
                    <a:ahLst/>
                    <a:cxnLst>
                      <a:cxn ang="0">
                        <a:pos x="T0" y="T1"/>
                      </a:cxn>
                      <a:cxn ang="0">
                        <a:pos x="T2" y="T3"/>
                      </a:cxn>
                      <a:cxn ang="0">
                        <a:pos x="T4" y="T5"/>
                      </a:cxn>
                      <a:cxn ang="0">
                        <a:pos x="T6" y="T7"/>
                      </a:cxn>
                      <a:cxn ang="0">
                        <a:pos x="T8" y="T9"/>
                      </a:cxn>
                    </a:cxnLst>
                    <a:rect l="0" t="0" r="r" b="b"/>
                    <a:pathLst>
                      <a:path w="109" h="64">
                        <a:moveTo>
                          <a:pt x="0" y="8"/>
                        </a:moveTo>
                        <a:lnTo>
                          <a:pt x="14" y="0"/>
                        </a:lnTo>
                        <a:lnTo>
                          <a:pt x="109" y="54"/>
                        </a:lnTo>
                        <a:lnTo>
                          <a:pt x="95" y="64"/>
                        </a:lnTo>
                        <a:lnTo>
                          <a:pt x="0" y="8"/>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8" name="ïşḻïḓè">
                    <a:extLst>
                      <a:ext uri="{FF2B5EF4-FFF2-40B4-BE49-F238E27FC236}">
                        <a16:creationId xmlns:a16="http://schemas.microsoft.com/office/drawing/2014/main" id="{4FA37D9F-C3FC-4012-9A82-FF44ADA5F650}"/>
                      </a:ext>
                    </a:extLst>
                  </p:cNvPr>
                  <p:cNvSpPr/>
                  <p:nvPr/>
                </p:nvSpPr>
                <p:spPr bwMode="auto">
                  <a:xfrm>
                    <a:off x="4273551" y="5002213"/>
                    <a:ext cx="22225" cy="50800"/>
                  </a:xfrm>
                  <a:custGeom>
                    <a:avLst/>
                    <a:gdLst>
                      <a:gd name="T0" fmla="*/ 0 w 14"/>
                      <a:gd name="T1" fmla="*/ 10 h 32"/>
                      <a:gd name="T2" fmla="*/ 14 w 14"/>
                      <a:gd name="T3" fmla="*/ 0 h 32"/>
                      <a:gd name="T4" fmla="*/ 14 w 14"/>
                      <a:gd name="T5" fmla="*/ 24 h 32"/>
                      <a:gd name="T6" fmla="*/ 0 w 14"/>
                      <a:gd name="T7" fmla="*/ 32 h 32"/>
                      <a:gd name="T8" fmla="*/ 0 w 14"/>
                      <a:gd name="T9" fmla="*/ 10 h 32"/>
                    </a:gdLst>
                    <a:ahLst/>
                    <a:cxnLst>
                      <a:cxn ang="0">
                        <a:pos x="T0" y="T1"/>
                      </a:cxn>
                      <a:cxn ang="0">
                        <a:pos x="T2" y="T3"/>
                      </a:cxn>
                      <a:cxn ang="0">
                        <a:pos x="T4" y="T5"/>
                      </a:cxn>
                      <a:cxn ang="0">
                        <a:pos x="T6" y="T7"/>
                      </a:cxn>
                      <a:cxn ang="0">
                        <a:pos x="T8" y="T9"/>
                      </a:cxn>
                    </a:cxnLst>
                    <a:rect l="0" t="0" r="r" b="b"/>
                    <a:pathLst>
                      <a:path w="14" h="32">
                        <a:moveTo>
                          <a:pt x="0" y="10"/>
                        </a:moveTo>
                        <a:lnTo>
                          <a:pt x="14" y="0"/>
                        </a:lnTo>
                        <a:lnTo>
                          <a:pt x="14" y="24"/>
                        </a:lnTo>
                        <a:lnTo>
                          <a:pt x="0" y="32"/>
                        </a:lnTo>
                        <a:lnTo>
                          <a:pt x="0"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79" name="î$ļîḍe">
                    <a:extLst>
                      <a:ext uri="{FF2B5EF4-FFF2-40B4-BE49-F238E27FC236}">
                        <a16:creationId xmlns:a16="http://schemas.microsoft.com/office/drawing/2014/main" id="{9BDC76E4-D626-4A5C-95A9-6FE4BC2C7AAF}"/>
                      </a:ext>
                    </a:extLst>
                  </p:cNvPr>
                  <p:cNvSpPr/>
                  <p:nvPr/>
                </p:nvSpPr>
                <p:spPr bwMode="auto">
                  <a:xfrm>
                    <a:off x="4090988" y="4724401"/>
                    <a:ext cx="53975" cy="33338"/>
                  </a:xfrm>
                  <a:custGeom>
                    <a:avLst/>
                    <a:gdLst>
                      <a:gd name="T0" fmla="*/ 0 w 34"/>
                      <a:gd name="T1" fmla="*/ 9 h 21"/>
                      <a:gd name="T2" fmla="*/ 14 w 34"/>
                      <a:gd name="T3" fmla="*/ 0 h 21"/>
                      <a:gd name="T4" fmla="*/ 34 w 34"/>
                      <a:gd name="T5" fmla="*/ 12 h 21"/>
                      <a:gd name="T6" fmla="*/ 20 w 34"/>
                      <a:gd name="T7" fmla="*/ 21 h 21"/>
                      <a:gd name="T8" fmla="*/ 0 w 34"/>
                      <a:gd name="T9" fmla="*/ 9 h 21"/>
                    </a:gdLst>
                    <a:ahLst/>
                    <a:cxnLst>
                      <a:cxn ang="0">
                        <a:pos x="T0" y="T1"/>
                      </a:cxn>
                      <a:cxn ang="0">
                        <a:pos x="T2" y="T3"/>
                      </a:cxn>
                      <a:cxn ang="0">
                        <a:pos x="T4" y="T5"/>
                      </a:cxn>
                      <a:cxn ang="0">
                        <a:pos x="T6" y="T7"/>
                      </a:cxn>
                      <a:cxn ang="0">
                        <a:pos x="T8" y="T9"/>
                      </a:cxn>
                    </a:cxnLst>
                    <a:rect l="0" t="0" r="r" b="b"/>
                    <a:pathLst>
                      <a:path w="34" h="21">
                        <a:moveTo>
                          <a:pt x="0" y="9"/>
                        </a:moveTo>
                        <a:lnTo>
                          <a:pt x="14" y="0"/>
                        </a:lnTo>
                        <a:lnTo>
                          <a:pt x="34" y="12"/>
                        </a:lnTo>
                        <a:lnTo>
                          <a:pt x="20" y="21"/>
                        </a:lnTo>
                        <a:lnTo>
                          <a:pt x="0"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0" name="ïṧļide">
                    <a:extLst>
                      <a:ext uri="{FF2B5EF4-FFF2-40B4-BE49-F238E27FC236}">
                        <a16:creationId xmlns:a16="http://schemas.microsoft.com/office/drawing/2014/main" id="{8F3CAF98-E988-4CD3-AA61-BE3007C7538A}"/>
                      </a:ext>
                    </a:extLst>
                  </p:cNvPr>
                  <p:cNvSpPr/>
                  <p:nvPr/>
                </p:nvSpPr>
                <p:spPr bwMode="auto">
                  <a:xfrm>
                    <a:off x="4122738" y="4743451"/>
                    <a:ext cx="22225" cy="185738"/>
                  </a:xfrm>
                  <a:custGeom>
                    <a:avLst/>
                    <a:gdLst>
                      <a:gd name="T0" fmla="*/ 0 w 14"/>
                      <a:gd name="T1" fmla="*/ 9 h 117"/>
                      <a:gd name="T2" fmla="*/ 14 w 14"/>
                      <a:gd name="T3" fmla="*/ 0 h 117"/>
                      <a:gd name="T4" fmla="*/ 14 w 14"/>
                      <a:gd name="T5" fmla="*/ 109 h 117"/>
                      <a:gd name="T6" fmla="*/ 0 w 14"/>
                      <a:gd name="T7" fmla="*/ 117 h 117"/>
                      <a:gd name="T8" fmla="*/ 0 w 14"/>
                      <a:gd name="T9" fmla="*/ 9 h 117"/>
                    </a:gdLst>
                    <a:ahLst/>
                    <a:cxnLst>
                      <a:cxn ang="0">
                        <a:pos x="T0" y="T1"/>
                      </a:cxn>
                      <a:cxn ang="0">
                        <a:pos x="T2" y="T3"/>
                      </a:cxn>
                      <a:cxn ang="0">
                        <a:pos x="T4" y="T5"/>
                      </a:cxn>
                      <a:cxn ang="0">
                        <a:pos x="T6" y="T7"/>
                      </a:cxn>
                      <a:cxn ang="0">
                        <a:pos x="T8" y="T9"/>
                      </a:cxn>
                    </a:cxnLst>
                    <a:rect l="0" t="0" r="r" b="b"/>
                    <a:pathLst>
                      <a:path w="14" h="117">
                        <a:moveTo>
                          <a:pt x="0" y="9"/>
                        </a:moveTo>
                        <a:lnTo>
                          <a:pt x="14" y="0"/>
                        </a:lnTo>
                        <a:lnTo>
                          <a:pt x="14" y="109"/>
                        </a:lnTo>
                        <a:lnTo>
                          <a:pt x="0" y="117"/>
                        </a:lnTo>
                        <a:lnTo>
                          <a:pt x="0"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1" name="ï$ḻíḑé">
                    <a:extLst>
                      <a:ext uri="{FF2B5EF4-FFF2-40B4-BE49-F238E27FC236}">
                        <a16:creationId xmlns:a16="http://schemas.microsoft.com/office/drawing/2014/main" id="{452D5A9E-FF0A-4A06-ACD8-09C7CAC6BEC6}"/>
                      </a:ext>
                    </a:extLst>
                  </p:cNvPr>
                  <p:cNvSpPr/>
                  <p:nvPr/>
                </p:nvSpPr>
                <p:spPr bwMode="auto">
                  <a:xfrm>
                    <a:off x="4090988" y="4691063"/>
                    <a:ext cx="53975" cy="31750"/>
                  </a:xfrm>
                  <a:custGeom>
                    <a:avLst/>
                    <a:gdLst>
                      <a:gd name="T0" fmla="*/ 0 w 34"/>
                      <a:gd name="T1" fmla="*/ 8 h 20"/>
                      <a:gd name="T2" fmla="*/ 14 w 34"/>
                      <a:gd name="T3" fmla="*/ 0 h 20"/>
                      <a:gd name="T4" fmla="*/ 34 w 34"/>
                      <a:gd name="T5" fmla="*/ 10 h 20"/>
                      <a:gd name="T6" fmla="*/ 20 w 34"/>
                      <a:gd name="T7" fmla="*/ 20 h 20"/>
                      <a:gd name="T8" fmla="*/ 0 w 34"/>
                      <a:gd name="T9" fmla="*/ 8 h 20"/>
                    </a:gdLst>
                    <a:ahLst/>
                    <a:cxnLst>
                      <a:cxn ang="0">
                        <a:pos x="T0" y="T1"/>
                      </a:cxn>
                      <a:cxn ang="0">
                        <a:pos x="T2" y="T3"/>
                      </a:cxn>
                      <a:cxn ang="0">
                        <a:pos x="T4" y="T5"/>
                      </a:cxn>
                      <a:cxn ang="0">
                        <a:pos x="T6" y="T7"/>
                      </a:cxn>
                      <a:cxn ang="0">
                        <a:pos x="T8" y="T9"/>
                      </a:cxn>
                    </a:cxnLst>
                    <a:rect l="0" t="0" r="r" b="b"/>
                    <a:pathLst>
                      <a:path w="34" h="20">
                        <a:moveTo>
                          <a:pt x="0" y="8"/>
                        </a:moveTo>
                        <a:lnTo>
                          <a:pt x="14" y="0"/>
                        </a:lnTo>
                        <a:lnTo>
                          <a:pt x="34" y="10"/>
                        </a:lnTo>
                        <a:lnTo>
                          <a:pt x="20" y="20"/>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2" name="îşḻïḍê">
                    <a:extLst>
                      <a:ext uri="{FF2B5EF4-FFF2-40B4-BE49-F238E27FC236}">
                        <a16:creationId xmlns:a16="http://schemas.microsoft.com/office/drawing/2014/main" id="{D42C684E-D506-420E-990F-62B8EF0B254C}"/>
                      </a:ext>
                    </a:extLst>
                  </p:cNvPr>
                  <p:cNvSpPr/>
                  <p:nvPr/>
                </p:nvSpPr>
                <p:spPr bwMode="auto">
                  <a:xfrm>
                    <a:off x="4122738" y="4706938"/>
                    <a:ext cx="173038" cy="101600"/>
                  </a:xfrm>
                  <a:custGeom>
                    <a:avLst/>
                    <a:gdLst>
                      <a:gd name="T0" fmla="*/ 0 w 109"/>
                      <a:gd name="T1" fmla="*/ 10 h 64"/>
                      <a:gd name="T2" fmla="*/ 14 w 109"/>
                      <a:gd name="T3" fmla="*/ 0 h 64"/>
                      <a:gd name="T4" fmla="*/ 109 w 109"/>
                      <a:gd name="T5" fmla="*/ 56 h 64"/>
                      <a:gd name="T6" fmla="*/ 95 w 109"/>
                      <a:gd name="T7" fmla="*/ 64 h 64"/>
                      <a:gd name="T8" fmla="*/ 0 w 109"/>
                      <a:gd name="T9" fmla="*/ 10 h 64"/>
                    </a:gdLst>
                    <a:ahLst/>
                    <a:cxnLst>
                      <a:cxn ang="0">
                        <a:pos x="T0" y="T1"/>
                      </a:cxn>
                      <a:cxn ang="0">
                        <a:pos x="T2" y="T3"/>
                      </a:cxn>
                      <a:cxn ang="0">
                        <a:pos x="T4" y="T5"/>
                      </a:cxn>
                      <a:cxn ang="0">
                        <a:pos x="T6" y="T7"/>
                      </a:cxn>
                      <a:cxn ang="0">
                        <a:pos x="T8" y="T9"/>
                      </a:cxn>
                    </a:cxnLst>
                    <a:rect l="0" t="0" r="r" b="b"/>
                    <a:pathLst>
                      <a:path w="109" h="64">
                        <a:moveTo>
                          <a:pt x="0" y="10"/>
                        </a:moveTo>
                        <a:lnTo>
                          <a:pt x="14" y="0"/>
                        </a:lnTo>
                        <a:lnTo>
                          <a:pt x="109" y="56"/>
                        </a:lnTo>
                        <a:lnTo>
                          <a:pt x="95" y="64"/>
                        </a:lnTo>
                        <a:lnTo>
                          <a:pt x="0" y="1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3" name="ïṩ1íḑé">
                    <a:extLst>
                      <a:ext uri="{FF2B5EF4-FFF2-40B4-BE49-F238E27FC236}">
                        <a16:creationId xmlns:a16="http://schemas.microsoft.com/office/drawing/2014/main" id="{1E622B95-CA91-44F8-BC6F-611C0E13FAB3}"/>
                      </a:ext>
                    </a:extLst>
                  </p:cNvPr>
                  <p:cNvSpPr/>
                  <p:nvPr/>
                </p:nvSpPr>
                <p:spPr bwMode="auto">
                  <a:xfrm>
                    <a:off x="4273551" y="4795838"/>
                    <a:ext cx="22225" cy="47625"/>
                  </a:xfrm>
                  <a:custGeom>
                    <a:avLst/>
                    <a:gdLst>
                      <a:gd name="T0" fmla="*/ 0 w 14"/>
                      <a:gd name="T1" fmla="*/ 8 h 30"/>
                      <a:gd name="T2" fmla="*/ 14 w 14"/>
                      <a:gd name="T3" fmla="*/ 0 h 30"/>
                      <a:gd name="T4" fmla="*/ 14 w 14"/>
                      <a:gd name="T5" fmla="*/ 22 h 30"/>
                      <a:gd name="T6" fmla="*/ 0 w 14"/>
                      <a:gd name="T7" fmla="*/ 30 h 30"/>
                      <a:gd name="T8" fmla="*/ 0 w 14"/>
                      <a:gd name="T9" fmla="*/ 8 h 30"/>
                    </a:gdLst>
                    <a:ahLst/>
                    <a:cxnLst>
                      <a:cxn ang="0">
                        <a:pos x="T0" y="T1"/>
                      </a:cxn>
                      <a:cxn ang="0">
                        <a:pos x="T2" y="T3"/>
                      </a:cxn>
                      <a:cxn ang="0">
                        <a:pos x="T4" y="T5"/>
                      </a:cxn>
                      <a:cxn ang="0">
                        <a:pos x="T6" y="T7"/>
                      </a:cxn>
                      <a:cxn ang="0">
                        <a:pos x="T8" y="T9"/>
                      </a:cxn>
                    </a:cxnLst>
                    <a:rect l="0" t="0" r="r" b="b"/>
                    <a:pathLst>
                      <a:path w="14" h="30">
                        <a:moveTo>
                          <a:pt x="0" y="8"/>
                        </a:moveTo>
                        <a:lnTo>
                          <a:pt x="14" y="0"/>
                        </a:lnTo>
                        <a:lnTo>
                          <a:pt x="14" y="22"/>
                        </a:lnTo>
                        <a:lnTo>
                          <a:pt x="0" y="30"/>
                        </a:lnTo>
                        <a:lnTo>
                          <a:pt x="0"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4" name="îSľíḓê">
                    <a:extLst>
                      <a:ext uri="{FF2B5EF4-FFF2-40B4-BE49-F238E27FC236}">
                        <a16:creationId xmlns:a16="http://schemas.microsoft.com/office/drawing/2014/main" id="{D3E1A827-BC38-470B-BE06-451241B2AF11}"/>
                      </a:ext>
                    </a:extLst>
                  </p:cNvPr>
                  <p:cNvSpPr/>
                  <p:nvPr/>
                </p:nvSpPr>
                <p:spPr bwMode="auto">
                  <a:xfrm>
                    <a:off x="4122738" y="4535488"/>
                    <a:ext cx="23813" cy="187325"/>
                  </a:xfrm>
                  <a:custGeom>
                    <a:avLst/>
                    <a:gdLst>
                      <a:gd name="T0" fmla="*/ 0 w 15"/>
                      <a:gd name="T1" fmla="*/ 8 h 118"/>
                      <a:gd name="T2" fmla="*/ 15 w 15"/>
                      <a:gd name="T3" fmla="*/ 0 h 118"/>
                      <a:gd name="T4" fmla="*/ 14 w 15"/>
                      <a:gd name="T5" fmla="*/ 108 h 118"/>
                      <a:gd name="T6" fmla="*/ 0 w 15"/>
                      <a:gd name="T7" fmla="*/ 118 h 118"/>
                      <a:gd name="T8" fmla="*/ 0 w 15"/>
                      <a:gd name="T9" fmla="*/ 8 h 118"/>
                    </a:gdLst>
                    <a:ahLst/>
                    <a:cxnLst>
                      <a:cxn ang="0">
                        <a:pos x="T0" y="T1"/>
                      </a:cxn>
                      <a:cxn ang="0">
                        <a:pos x="T2" y="T3"/>
                      </a:cxn>
                      <a:cxn ang="0">
                        <a:pos x="T4" y="T5"/>
                      </a:cxn>
                      <a:cxn ang="0">
                        <a:pos x="T6" y="T7"/>
                      </a:cxn>
                      <a:cxn ang="0">
                        <a:pos x="T8" y="T9"/>
                      </a:cxn>
                    </a:cxnLst>
                    <a:rect l="0" t="0" r="r" b="b"/>
                    <a:pathLst>
                      <a:path w="15" h="118">
                        <a:moveTo>
                          <a:pt x="0" y="8"/>
                        </a:moveTo>
                        <a:lnTo>
                          <a:pt x="15" y="0"/>
                        </a:lnTo>
                        <a:lnTo>
                          <a:pt x="14" y="108"/>
                        </a:lnTo>
                        <a:lnTo>
                          <a:pt x="0" y="118"/>
                        </a:lnTo>
                        <a:lnTo>
                          <a:pt x="0"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5" name="iṣļiḋê">
                    <a:extLst>
                      <a:ext uri="{FF2B5EF4-FFF2-40B4-BE49-F238E27FC236}">
                        <a16:creationId xmlns:a16="http://schemas.microsoft.com/office/drawing/2014/main" id="{3DC10D9B-BF3D-4C2C-9E5C-96A2A8BC0124}"/>
                      </a:ext>
                    </a:extLst>
                  </p:cNvPr>
                  <p:cNvSpPr/>
                  <p:nvPr/>
                </p:nvSpPr>
                <p:spPr bwMode="auto">
                  <a:xfrm>
                    <a:off x="4273551" y="4586288"/>
                    <a:ext cx="25400" cy="50800"/>
                  </a:xfrm>
                  <a:custGeom>
                    <a:avLst/>
                    <a:gdLst>
                      <a:gd name="T0" fmla="*/ 0 w 16"/>
                      <a:gd name="T1" fmla="*/ 8 h 32"/>
                      <a:gd name="T2" fmla="*/ 16 w 16"/>
                      <a:gd name="T3" fmla="*/ 0 h 32"/>
                      <a:gd name="T4" fmla="*/ 16 w 16"/>
                      <a:gd name="T5" fmla="*/ 22 h 32"/>
                      <a:gd name="T6" fmla="*/ 0 w 16"/>
                      <a:gd name="T7" fmla="*/ 32 h 32"/>
                      <a:gd name="T8" fmla="*/ 0 w 16"/>
                      <a:gd name="T9" fmla="*/ 8 h 32"/>
                    </a:gdLst>
                    <a:ahLst/>
                    <a:cxnLst>
                      <a:cxn ang="0">
                        <a:pos x="T0" y="T1"/>
                      </a:cxn>
                      <a:cxn ang="0">
                        <a:pos x="T2" y="T3"/>
                      </a:cxn>
                      <a:cxn ang="0">
                        <a:pos x="T4" y="T5"/>
                      </a:cxn>
                      <a:cxn ang="0">
                        <a:pos x="T6" y="T7"/>
                      </a:cxn>
                      <a:cxn ang="0">
                        <a:pos x="T8" y="T9"/>
                      </a:cxn>
                    </a:cxnLst>
                    <a:rect l="0" t="0" r="r" b="b"/>
                    <a:pathLst>
                      <a:path w="16" h="32">
                        <a:moveTo>
                          <a:pt x="0" y="8"/>
                        </a:moveTo>
                        <a:lnTo>
                          <a:pt x="16" y="0"/>
                        </a:lnTo>
                        <a:lnTo>
                          <a:pt x="16" y="22"/>
                        </a:lnTo>
                        <a:lnTo>
                          <a:pt x="0" y="32"/>
                        </a:lnTo>
                        <a:lnTo>
                          <a:pt x="0"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6" name="î$ḻîdê">
                    <a:extLst>
                      <a:ext uri="{FF2B5EF4-FFF2-40B4-BE49-F238E27FC236}">
                        <a16:creationId xmlns:a16="http://schemas.microsoft.com/office/drawing/2014/main" id="{01DFD128-C108-4389-BB27-DB7E948770B6}"/>
                      </a:ext>
                    </a:extLst>
                  </p:cNvPr>
                  <p:cNvSpPr/>
                  <p:nvPr/>
                </p:nvSpPr>
                <p:spPr bwMode="auto">
                  <a:xfrm>
                    <a:off x="4302126" y="5021263"/>
                    <a:ext cx="25400" cy="50800"/>
                  </a:xfrm>
                  <a:custGeom>
                    <a:avLst/>
                    <a:gdLst>
                      <a:gd name="T0" fmla="*/ 0 w 16"/>
                      <a:gd name="T1" fmla="*/ 8 h 32"/>
                      <a:gd name="T2" fmla="*/ 16 w 16"/>
                      <a:gd name="T3" fmla="*/ 0 h 32"/>
                      <a:gd name="T4" fmla="*/ 16 w 16"/>
                      <a:gd name="T5" fmla="*/ 23 h 32"/>
                      <a:gd name="T6" fmla="*/ 0 w 16"/>
                      <a:gd name="T7" fmla="*/ 32 h 32"/>
                      <a:gd name="T8" fmla="*/ 0 w 16"/>
                      <a:gd name="T9" fmla="*/ 8 h 32"/>
                    </a:gdLst>
                    <a:ahLst/>
                    <a:cxnLst>
                      <a:cxn ang="0">
                        <a:pos x="T0" y="T1"/>
                      </a:cxn>
                      <a:cxn ang="0">
                        <a:pos x="T2" y="T3"/>
                      </a:cxn>
                      <a:cxn ang="0">
                        <a:pos x="T4" y="T5"/>
                      </a:cxn>
                      <a:cxn ang="0">
                        <a:pos x="T6" y="T7"/>
                      </a:cxn>
                      <a:cxn ang="0">
                        <a:pos x="T8" y="T9"/>
                      </a:cxn>
                    </a:cxnLst>
                    <a:rect l="0" t="0" r="r" b="b"/>
                    <a:pathLst>
                      <a:path w="16" h="32">
                        <a:moveTo>
                          <a:pt x="0" y="8"/>
                        </a:moveTo>
                        <a:lnTo>
                          <a:pt x="16" y="0"/>
                        </a:lnTo>
                        <a:lnTo>
                          <a:pt x="16" y="23"/>
                        </a:lnTo>
                        <a:lnTo>
                          <a:pt x="0" y="32"/>
                        </a:lnTo>
                        <a:lnTo>
                          <a:pt x="0"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7" name="ïṣľíḍê">
                    <a:extLst>
                      <a:ext uri="{FF2B5EF4-FFF2-40B4-BE49-F238E27FC236}">
                        <a16:creationId xmlns:a16="http://schemas.microsoft.com/office/drawing/2014/main" id="{C4936E2A-2FD0-485B-B89B-383F3B15B857}"/>
                      </a:ext>
                    </a:extLst>
                  </p:cNvPr>
                  <p:cNvSpPr/>
                  <p:nvPr/>
                </p:nvSpPr>
                <p:spPr bwMode="auto">
                  <a:xfrm>
                    <a:off x="4302126" y="5021263"/>
                    <a:ext cx="174625" cy="100013"/>
                  </a:xfrm>
                  <a:custGeom>
                    <a:avLst/>
                    <a:gdLst>
                      <a:gd name="T0" fmla="*/ 0 w 110"/>
                      <a:gd name="T1" fmla="*/ 8 h 63"/>
                      <a:gd name="T2" fmla="*/ 16 w 110"/>
                      <a:gd name="T3" fmla="*/ 0 h 63"/>
                      <a:gd name="T4" fmla="*/ 110 w 110"/>
                      <a:gd name="T5" fmla="*/ 54 h 63"/>
                      <a:gd name="T6" fmla="*/ 95 w 110"/>
                      <a:gd name="T7" fmla="*/ 63 h 63"/>
                      <a:gd name="T8" fmla="*/ 0 w 110"/>
                      <a:gd name="T9" fmla="*/ 8 h 63"/>
                    </a:gdLst>
                    <a:ahLst/>
                    <a:cxnLst>
                      <a:cxn ang="0">
                        <a:pos x="T0" y="T1"/>
                      </a:cxn>
                      <a:cxn ang="0">
                        <a:pos x="T2" y="T3"/>
                      </a:cxn>
                      <a:cxn ang="0">
                        <a:pos x="T4" y="T5"/>
                      </a:cxn>
                      <a:cxn ang="0">
                        <a:pos x="T6" y="T7"/>
                      </a:cxn>
                      <a:cxn ang="0">
                        <a:pos x="T8" y="T9"/>
                      </a:cxn>
                    </a:cxnLst>
                    <a:rect l="0" t="0" r="r" b="b"/>
                    <a:pathLst>
                      <a:path w="110" h="63">
                        <a:moveTo>
                          <a:pt x="0" y="8"/>
                        </a:moveTo>
                        <a:lnTo>
                          <a:pt x="16" y="0"/>
                        </a:lnTo>
                        <a:lnTo>
                          <a:pt x="110" y="54"/>
                        </a:lnTo>
                        <a:lnTo>
                          <a:pt x="95" y="63"/>
                        </a:lnTo>
                        <a:lnTo>
                          <a:pt x="0" y="8"/>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8" name="íšḷîḓê">
                    <a:extLst>
                      <a:ext uri="{FF2B5EF4-FFF2-40B4-BE49-F238E27FC236}">
                        <a16:creationId xmlns:a16="http://schemas.microsoft.com/office/drawing/2014/main" id="{1C302CF0-2017-48F2-B911-63329F345A33}"/>
                      </a:ext>
                    </a:extLst>
                  </p:cNvPr>
                  <p:cNvSpPr/>
                  <p:nvPr/>
                </p:nvSpPr>
                <p:spPr bwMode="auto">
                  <a:xfrm>
                    <a:off x="4302126" y="4848226"/>
                    <a:ext cx="25400" cy="185738"/>
                  </a:xfrm>
                  <a:custGeom>
                    <a:avLst/>
                    <a:gdLst>
                      <a:gd name="T0" fmla="*/ 1 w 16"/>
                      <a:gd name="T1" fmla="*/ 9 h 117"/>
                      <a:gd name="T2" fmla="*/ 16 w 16"/>
                      <a:gd name="T3" fmla="*/ 0 h 117"/>
                      <a:gd name="T4" fmla="*/ 16 w 16"/>
                      <a:gd name="T5" fmla="*/ 109 h 117"/>
                      <a:gd name="T6" fmla="*/ 0 w 16"/>
                      <a:gd name="T7" fmla="*/ 117 h 117"/>
                      <a:gd name="T8" fmla="*/ 1 w 16"/>
                      <a:gd name="T9" fmla="*/ 9 h 117"/>
                    </a:gdLst>
                    <a:ahLst/>
                    <a:cxnLst>
                      <a:cxn ang="0">
                        <a:pos x="T0" y="T1"/>
                      </a:cxn>
                      <a:cxn ang="0">
                        <a:pos x="T2" y="T3"/>
                      </a:cxn>
                      <a:cxn ang="0">
                        <a:pos x="T4" y="T5"/>
                      </a:cxn>
                      <a:cxn ang="0">
                        <a:pos x="T6" y="T7"/>
                      </a:cxn>
                      <a:cxn ang="0">
                        <a:pos x="T8" y="T9"/>
                      </a:cxn>
                    </a:cxnLst>
                    <a:rect l="0" t="0" r="r" b="b"/>
                    <a:pathLst>
                      <a:path w="16" h="117">
                        <a:moveTo>
                          <a:pt x="1" y="9"/>
                        </a:moveTo>
                        <a:lnTo>
                          <a:pt x="16" y="0"/>
                        </a:lnTo>
                        <a:lnTo>
                          <a:pt x="16" y="109"/>
                        </a:lnTo>
                        <a:lnTo>
                          <a:pt x="0" y="117"/>
                        </a:lnTo>
                        <a:lnTo>
                          <a:pt x="1"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89" name="iṥlïḑe">
                    <a:extLst>
                      <a:ext uri="{FF2B5EF4-FFF2-40B4-BE49-F238E27FC236}">
                        <a16:creationId xmlns:a16="http://schemas.microsoft.com/office/drawing/2014/main" id="{8C27717B-ABEF-483A-A337-16C2252AE79F}"/>
                      </a:ext>
                    </a:extLst>
                  </p:cNvPr>
                  <p:cNvSpPr/>
                  <p:nvPr/>
                </p:nvSpPr>
                <p:spPr bwMode="auto">
                  <a:xfrm>
                    <a:off x="4303713" y="4811713"/>
                    <a:ext cx="23813" cy="50800"/>
                  </a:xfrm>
                  <a:custGeom>
                    <a:avLst/>
                    <a:gdLst>
                      <a:gd name="T0" fmla="*/ 0 w 15"/>
                      <a:gd name="T1" fmla="*/ 10 h 32"/>
                      <a:gd name="T2" fmla="*/ 15 w 15"/>
                      <a:gd name="T3" fmla="*/ 0 h 32"/>
                      <a:gd name="T4" fmla="*/ 15 w 15"/>
                      <a:gd name="T5" fmla="*/ 23 h 32"/>
                      <a:gd name="T6" fmla="*/ 0 w 15"/>
                      <a:gd name="T7" fmla="*/ 32 h 32"/>
                      <a:gd name="T8" fmla="*/ 0 w 15"/>
                      <a:gd name="T9" fmla="*/ 10 h 32"/>
                    </a:gdLst>
                    <a:ahLst/>
                    <a:cxnLst>
                      <a:cxn ang="0">
                        <a:pos x="T0" y="T1"/>
                      </a:cxn>
                      <a:cxn ang="0">
                        <a:pos x="T2" y="T3"/>
                      </a:cxn>
                      <a:cxn ang="0">
                        <a:pos x="T4" y="T5"/>
                      </a:cxn>
                      <a:cxn ang="0">
                        <a:pos x="T6" y="T7"/>
                      </a:cxn>
                      <a:cxn ang="0">
                        <a:pos x="T8" y="T9"/>
                      </a:cxn>
                    </a:cxnLst>
                    <a:rect l="0" t="0" r="r" b="b"/>
                    <a:pathLst>
                      <a:path w="15" h="32">
                        <a:moveTo>
                          <a:pt x="0" y="10"/>
                        </a:moveTo>
                        <a:lnTo>
                          <a:pt x="15" y="0"/>
                        </a:lnTo>
                        <a:lnTo>
                          <a:pt x="15" y="23"/>
                        </a:lnTo>
                        <a:lnTo>
                          <a:pt x="0" y="32"/>
                        </a:lnTo>
                        <a:lnTo>
                          <a:pt x="0"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0" name="ïṩľiḋê">
                    <a:extLst>
                      <a:ext uri="{FF2B5EF4-FFF2-40B4-BE49-F238E27FC236}">
                        <a16:creationId xmlns:a16="http://schemas.microsoft.com/office/drawing/2014/main" id="{56B929AA-4CC5-4801-9D4B-052CDA5F184B}"/>
                      </a:ext>
                    </a:extLst>
                  </p:cNvPr>
                  <p:cNvSpPr/>
                  <p:nvPr/>
                </p:nvSpPr>
                <p:spPr bwMode="auto">
                  <a:xfrm>
                    <a:off x="4303713" y="4811713"/>
                    <a:ext cx="174625" cy="101600"/>
                  </a:xfrm>
                  <a:custGeom>
                    <a:avLst/>
                    <a:gdLst>
                      <a:gd name="T0" fmla="*/ 0 w 110"/>
                      <a:gd name="T1" fmla="*/ 10 h 64"/>
                      <a:gd name="T2" fmla="*/ 15 w 110"/>
                      <a:gd name="T3" fmla="*/ 0 h 64"/>
                      <a:gd name="T4" fmla="*/ 110 w 110"/>
                      <a:gd name="T5" fmla="*/ 56 h 64"/>
                      <a:gd name="T6" fmla="*/ 96 w 110"/>
                      <a:gd name="T7" fmla="*/ 64 h 64"/>
                      <a:gd name="T8" fmla="*/ 0 w 110"/>
                      <a:gd name="T9" fmla="*/ 10 h 64"/>
                    </a:gdLst>
                    <a:ahLst/>
                    <a:cxnLst>
                      <a:cxn ang="0">
                        <a:pos x="T0" y="T1"/>
                      </a:cxn>
                      <a:cxn ang="0">
                        <a:pos x="T2" y="T3"/>
                      </a:cxn>
                      <a:cxn ang="0">
                        <a:pos x="T4" y="T5"/>
                      </a:cxn>
                      <a:cxn ang="0">
                        <a:pos x="T6" y="T7"/>
                      </a:cxn>
                      <a:cxn ang="0">
                        <a:pos x="T8" y="T9"/>
                      </a:cxn>
                    </a:cxnLst>
                    <a:rect l="0" t="0" r="r" b="b"/>
                    <a:pathLst>
                      <a:path w="110" h="64">
                        <a:moveTo>
                          <a:pt x="0" y="10"/>
                        </a:moveTo>
                        <a:lnTo>
                          <a:pt x="15" y="0"/>
                        </a:lnTo>
                        <a:lnTo>
                          <a:pt x="110" y="56"/>
                        </a:lnTo>
                        <a:lnTo>
                          <a:pt x="96" y="64"/>
                        </a:lnTo>
                        <a:lnTo>
                          <a:pt x="0" y="1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1" name="iśḷïḋe">
                    <a:extLst>
                      <a:ext uri="{FF2B5EF4-FFF2-40B4-BE49-F238E27FC236}">
                        <a16:creationId xmlns:a16="http://schemas.microsoft.com/office/drawing/2014/main" id="{246497E9-3AE1-4033-ABBF-3032BD906185}"/>
                      </a:ext>
                    </a:extLst>
                  </p:cNvPr>
                  <p:cNvSpPr/>
                  <p:nvPr/>
                </p:nvSpPr>
                <p:spPr bwMode="auto">
                  <a:xfrm>
                    <a:off x="4456113" y="4935538"/>
                    <a:ext cx="53975" cy="31750"/>
                  </a:xfrm>
                  <a:custGeom>
                    <a:avLst/>
                    <a:gdLst>
                      <a:gd name="T0" fmla="*/ 0 w 34"/>
                      <a:gd name="T1" fmla="*/ 8 h 20"/>
                      <a:gd name="T2" fmla="*/ 14 w 34"/>
                      <a:gd name="T3" fmla="*/ 0 h 20"/>
                      <a:gd name="T4" fmla="*/ 34 w 34"/>
                      <a:gd name="T5" fmla="*/ 11 h 20"/>
                      <a:gd name="T6" fmla="*/ 19 w 34"/>
                      <a:gd name="T7" fmla="*/ 20 h 20"/>
                      <a:gd name="T8" fmla="*/ 0 w 34"/>
                      <a:gd name="T9" fmla="*/ 8 h 20"/>
                    </a:gdLst>
                    <a:ahLst/>
                    <a:cxnLst>
                      <a:cxn ang="0">
                        <a:pos x="T0" y="T1"/>
                      </a:cxn>
                      <a:cxn ang="0">
                        <a:pos x="T2" y="T3"/>
                      </a:cxn>
                      <a:cxn ang="0">
                        <a:pos x="T4" y="T5"/>
                      </a:cxn>
                      <a:cxn ang="0">
                        <a:pos x="T6" y="T7"/>
                      </a:cxn>
                      <a:cxn ang="0">
                        <a:pos x="T8" y="T9"/>
                      </a:cxn>
                    </a:cxnLst>
                    <a:rect l="0" t="0" r="r" b="b"/>
                    <a:pathLst>
                      <a:path w="34" h="20">
                        <a:moveTo>
                          <a:pt x="0" y="8"/>
                        </a:moveTo>
                        <a:lnTo>
                          <a:pt x="14" y="0"/>
                        </a:lnTo>
                        <a:lnTo>
                          <a:pt x="34" y="11"/>
                        </a:lnTo>
                        <a:lnTo>
                          <a:pt x="19" y="20"/>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2" name="iṡľiḑê">
                    <a:extLst>
                      <a:ext uri="{FF2B5EF4-FFF2-40B4-BE49-F238E27FC236}">
                        <a16:creationId xmlns:a16="http://schemas.microsoft.com/office/drawing/2014/main" id="{49B9C44F-C4FD-467C-A2BC-4A1D350EBE71}"/>
                      </a:ext>
                    </a:extLst>
                  </p:cNvPr>
                  <p:cNvSpPr/>
                  <p:nvPr/>
                </p:nvSpPr>
                <p:spPr bwMode="auto">
                  <a:xfrm>
                    <a:off x="4303713" y="4640263"/>
                    <a:ext cx="23813" cy="187325"/>
                  </a:xfrm>
                  <a:custGeom>
                    <a:avLst/>
                    <a:gdLst>
                      <a:gd name="T0" fmla="*/ 0 w 15"/>
                      <a:gd name="T1" fmla="*/ 8 h 118"/>
                      <a:gd name="T2" fmla="*/ 15 w 15"/>
                      <a:gd name="T3" fmla="*/ 0 h 118"/>
                      <a:gd name="T4" fmla="*/ 15 w 15"/>
                      <a:gd name="T5" fmla="*/ 108 h 118"/>
                      <a:gd name="T6" fmla="*/ 0 w 15"/>
                      <a:gd name="T7" fmla="*/ 118 h 118"/>
                      <a:gd name="T8" fmla="*/ 0 w 15"/>
                      <a:gd name="T9" fmla="*/ 8 h 118"/>
                    </a:gdLst>
                    <a:ahLst/>
                    <a:cxnLst>
                      <a:cxn ang="0">
                        <a:pos x="T0" y="T1"/>
                      </a:cxn>
                      <a:cxn ang="0">
                        <a:pos x="T2" y="T3"/>
                      </a:cxn>
                      <a:cxn ang="0">
                        <a:pos x="T4" y="T5"/>
                      </a:cxn>
                      <a:cxn ang="0">
                        <a:pos x="T6" y="T7"/>
                      </a:cxn>
                      <a:cxn ang="0">
                        <a:pos x="T8" y="T9"/>
                      </a:cxn>
                    </a:cxnLst>
                    <a:rect l="0" t="0" r="r" b="b"/>
                    <a:pathLst>
                      <a:path w="15" h="118">
                        <a:moveTo>
                          <a:pt x="0" y="8"/>
                        </a:moveTo>
                        <a:lnTo>
                          <a:pt x="15" y="0"/>
                        </a:lnTo>
                        <a:lnTo>
                          <a:pt x="15" y="108"/>
                        </a:lnTo>
                        <a:lnTo>
                          <a:pt x="0" y="118"/>
                        </a:lnTo>
                        <a:lnTo>
                          <a:pt x="0"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3" name="íśļîdê">
                    <a:extLst>
                      <a:ext uri="{FF2B5EF4-FFF2-40B4-BE49-F238E27FC236}">
                        <a16:creationId xmlns:a16="http://schemas.microsoft.com/office/drawing/2014/main" id="{AD3441D5-2318-46AD-A654-B109D2C09C38}"/>
                      </a:ext>
                    </a:extLst>
                  </p:cNvPr>
                  <p:cNvSpPr/>
                  <p:nvPr/>
                </p:nvSpPr>
                <p:spPr bwMode="auto">
                  <a:xfrm>
                    <a:off x="4456113" y="4900613"/>
                    <a:ext cx="53975" cy="31750"/>
                  </a:xfrm>
                  <a:custGeom>
                    <a:avLst/>
                    <a:gdLst>
                      <a:gd name="T0" fmla="*/ 0 w 34"/>
                      <a:gd name="T1" fmla="*/ 8 h 20"/>
                      <a:gd name="T2" fmla="*/ 14 w 34"/>
                      <a:gd name="T3" fmla="*/ 0 h 20"/>
                      <a:gd name="T4" fmla="*/ 34 w 34"/>
                      <a:gd name="T5" fmla="*/ 12 h 20"/>
                      <a:gd name="T6" fmla="*/ 19 w 34"/>
                      <a:gd name="T7" fmla="*/ 20 h 20"/>
                      <a:gd name="T8" fmla="*/ 0 w 34"/>
                      <a:gd name="T9" fmla="*/ 8 h 20"/>
                    </a:gdLst>
                    <a:ahLst/>
                    <a:cxnLst>
                      <a:cxn ang="0">
                        <a:pos x="T0" y="T1"/>
                      </a:cxn>
                      <a:cxn ang="0">
                        <a:pos x="T2" y="T3"/>
                      </a:cxn>
                      <a:cxn ang="0">
                        <a:pos x="T4" y="T5"/>
                      </a:cxn>
                      <a:cxn ang="0">
                        <a:pos x="T6" y="T7"/>
                      </a:cxn>
                      <a:cxn ang="0">
                        <a:pos x="T8" y="T9"/>
                      </a:cxn>
                    </a:cxnLst>
                    <a:rect l="0" t="0" r="r" b="b"/>
                    <a:pathLst>
                      <a:path w="34" h="20">
                        <a:moveTo>
                          <a:pt x="0" y="8"/>
                        </a:moveTo>
                        <a:lnTo>
                          <a:pt x="14" y="0"/>
                        </a:lnTo>
                        <a:lnTo>
                          <a:pt x="34" y="12"/>
                        </a:lnTo>
                        <a:lnTo>
                          <a:pt x="19" y="20"/>
                        </a:lnTo>
                        <a:lnTo>
                          <a:pt x="0"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4" name="ïṥḷîḋê">
                    <a:extLst>
                      <a:ext uri="{FF2B5EF4-FFF2-40B4-BE49-F238E27FC236}">
                        <a16:creationId xmlns:a16="http://schemas.microsoft.com/office/drawing/2014/main" id="{FA29337D-7F40-4F1A-AC4A-A45F99579267}"/>
                      </a:ext>
                    </a:extLst>
                  </p:cNvPr>
                  <p:cNvSpPr/>
                  <p:nvPr/>
                </p:nvSpPr>
                <p:spPr bwMode="auto">
                  <a:xfrm>
                    <a:off x="4303713" y="4603751"/>
                    <a:ext cx="23813" cy="49213"/>
                  </a:xfrm>
                  <a:custGeom>
                    <a:avLst/>
                    <a:gdLst>
                      <a:gd name="T0" fmla="*/ 0 w 15"/>
                      <a:gd name="T1" fmla="*/ 9 h 31"/>
                      <a:gd name="T2" fmla="*/ 15 w 15"/>
                      <a:gd name="T3" fmla="*/ 0 h 31"/>
                      <a:gd name="T4" fmla="*/ 15 w 15"/>
                      <a:gd name="T5" fmla="*/ 23 h 31"/>
                      <a:gd name="T6" fmla="*/ 0 w 15"/>
                      <a:gd name="T7" fmla="*/ 31 h 31"/>
                      <a:gd name="T8" fmla="*/ 0 w 15"/>
                      <a:gd name="T9" fmla="*/ 9 h 31"/>
                    </a:gdLst>
                    <a:ahLst/>
                    <a:cxnLst>
                      <a:cxn ang="0">
                        <a:pos x="T0" y="T1"/>
                      </a:cxn>
                      <a:cxn ang="0">
                        <a:pos x="T2" y="T3"/>
                      </a:cxn>
                      <a:cxn ang="0">
                        <a:pos x="T4" y="T5"/>
                      </a:cxn>
                      <a:cxn ang="0">
                        <a:pos x="T6" y="T7"/>
                      </a:cxn>
                      <a:cxn ang="0">
                        <a:pos x="T8" y="T9"/>
                      </a:cxn>
                    </a:cxnLst>
                    <a:rect l="0" t="0" r="r" b="b"/>
                    <a:pathLst>
                      <a:path w="15" h="31">
                        <a:moveTo>
                          <a:pt x="0" y="9"/>
                        </a:moveTo>
                        <a:lnTo>
                          <a:pt x="15" y="0"/>
                        </a:lnTo>
                        <a:lnTo>
                          <a:pt x="15" y="23"/>
                        </a:lnTo>
                        <a:lnTo>
                          <a:pt x="0" y="31"/>
                        </a:lnTo>
                        <a:lnTo>
                          <a:pt x="0" y="9"/>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5" name="îŝļïḓé">
                    <a:extLst>
                      <a:ext uri="{FF2B5EF4-FFF2-40B4-BE49-F238E27FC236}">
                        <a16:creationId xmlns:a16="http://schemas.microsoft.com/office/drawing/2014/main" id="{EB285E36-3938-4E18-B18D-EC483122025E}"/>
                      </a:ext>
                    </a:extLst>
                  </p:cNvPr>
                  <p:cNvSpPr/>
                  <p:nvPr/>
                </p:nvSpPr>
                <p:spPr bwMode="auto">
                  <a:xfrm>
                    <a:off x="4090988" y="4481513"/>
                    <a:ext cx="419100" cy="241300"/>
                  </a:xfrm>
                  <a:custGeom>
                    <a:avLst/>
                    <a:gdLst>
                      <a:gd name="T0" fmla="*/ 149 w 264"/>
                      <a:gd name="T1" fmla="*/ 77 h 152"/>
                      <a:gd name="T2" fmla="*/ 131 w 264"/>
                      <a:gd name="T3" fmla="*/ 66 h 152"/>
                      <a:gd name="T4" fmla="*/ 16 w 264"/>
                      <a:gd name="T5" fmla="*/ 0 h 152"/>
                      <a:gd name="T6" fmla="*/ 0 w 264"/>
                      <a:gd name="T7" fmla="*/ 8 h 152"/>
                      <a:gd name="T8" fmla="*/ 115 w 264"/>
                      <a:gd name="T9" fmla="*/ 74 h 152"/>
                      <a:gd name="T10" fmla="*/ 134 w 264"/>
                      <a:gd name="T11" fmla="*/ 86 h 152"/>
                      <a:gd name="T12" fmla="*/ 249 w 264"/>
                      <a:gd name="T13" fmla="*/ 152 h 152"/>
                      <a:gd name="T14" fmla="*/ 264 w 264"/>
                      <a:gd name="T15" fmla="*/ 144 h 152"/>
                      <a:gd name="T16" fmla="*/ 149 w 264"/>
                      <a:gd name="T17"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52">
                        <a:moveTo>
                          <a:pt x="149" y="77"/>
                        </a:moveTo>
                        <a:lnTo>
                          <a:pt x="131" y="66"/>
                        </a:lnTo>
                        <a:lnTo>
                          <a:pt x="16" y="0"/>
                        </a:lnTo>
                        <a:lnTo>
                          <a:pt x="0" y="8"/>
                        </a:lnTo>
                        <a:lnTo>
                          <a:pt x="115" y="74"/>
                        </a:lnTo>
                        <a:lnTo>
                          <a:pt x="134" y="86"/>
                        </a:lnTo>
                        <a:lnTo>
                          <a:pt x="249" y="152"/>
                        </a:lnTo>
                        <a:lnTo>
                          <a:pt x="264" y="144"/>
                        </a:lnTo>
                        <a:lnTo>
                          <a:pt x="149" y="77"/>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6" name="îŝľíḋe">
                    <a:extLst>
                      <a:ext uri="{FF2B5EF4-FFF2-40B4-BE49-F238E27FC236}">
                        <a16:creationId xmlns:a16="http://schemas.microsoft.com/office/drawing/2014/main" id="{DB4E10B6-48D8-4B47-A5F7-9FE04610A93A}"/>
                      </a:ext>
                    </a:extLst>
                  </p:cNvPr>
                  <p:cNvSpPr/>
                  <p:nvPr/>
                </p:nvSpPr>
                <p:spPr bwMode="auto">
                  <a:xfrm>
                    <a:off x="4090988" y="4494213"/>
                    <a:ext cx="395288" cy="682625"/>
                  </a:xfrm>
                  <a:custGeom>
                    <a:avLst/>
                    <a:gdLst>
                      <a:gd name="T0" fmla="*/ 134 w 249"/>
                      <a:gd name="T1" fmla="*/ 78 h 430"/>
                      <a:gd name="T2" fmla="*/ 115 w 249"/>
                      <a:gd name="T3" fmla="*/ 66 h 430"/>
                      <a:gd name="T4" fmla="*/ 0 w 249"/>
                      <a:gd name="T5" fmla="*/ 0 h 430"/>
                      <a:gd name="T6" fmla="*/ 0 w 249"/>
                      <a:gd name="T7" fmla="*/ 132 h 430"/>
                      <a:gd name="T8" fmla="*/ 0 w 249"/>
                      <a:gd name="T9" fmla="*/ 154 h 430"/>
                      <a:gd name="T10" fmla="*/ 0 w 249"/>
                      <a:gd name="T11" fmla="*/ 286 h 430"/>
                      <a:gd name="T12" fmla="*/ 115 w 249"/>
                      <a:gd name="T13" fmla="*/ 352 h 430"/>
                      <a:gd name="T14" fmla="*/ 133 w 249"/>
                      <a:gd name="T15" fmla="*/ 364 h 430"/>
                      <a:gd name="T16" fmla="*/ 248 w 249"/>
                      <a:gd name="T17" fmla="*/ 430 h 430"/>
                      <a:gd name="T18" fmla="*/ 249 w 249"/>
                      <a:gd name="T19" fmla="*/ 298 h 430"/>
                      <a:gd name="T20" fmla="*/ 249 w 249"/>
                      <a:gd name="T21" fmla="*/ 276 h 430"/>
                      <a:gd name="T22" fmla="*/ 249 w 249"/>
                      <a:gd name="T23" fmla="*/ 144 h 430"/>
                      <a:gd name="T24" fmla="*/ 134 w 249"/>
                      <a:gd name="T25" fmla="*/ 78 h 430"/>
                      <a:gd name="T26" fmla="*/ 115 w 249"/>
                      <a:gd name="T27" fmla="*/ 330 h 430"/>
                      <a:gd name="T28" fmla="*/ 20 w 249"/>
                      <a:gd name="T29" fmla="*/ 274 h 430"/>
                      <a:gd name="T30" fmla="*/ 20 w 249"/>
                      <a:gd name="T31" fmla="*/ 166 h 430"/>
                      <a:gd name="T32" fmla="*/ 115 w 249"/>
                      <a:gd name="T33" fmla="*/ 220 h 430"/>
                      <a:gd name="T34" fmla="*/ 115 w 249"/>
                      <a:gd name="T35" fmla="*/ 330 h 430"/>
                      <a:gd name="T36" fmla="*/ 115 w 249"/>
                      <a:gd name="T37" fmla="*/ 198 h 430"/>
                      <a:gd name="T38" fmla="*/ 20 w 249"/>
                      <a:gd name="T39" fmla="*/ 144 h 430"/>
                      <a:gd name="T40" fmla="*/ 20 w 249"/>
                      <a:gd name="T41" fmla="*/ 34 h 430"/>
                      <a:gd name="T42" fmla="*/ 115 w 249"/>
                      <a:gd name="T43" fmla="*/ 90 h 430"/>
                      <a:gd name="T44" fmla="*/ 115 w 249"/>
                      <a:gd name="T45" fmla="*/ 198 h 430"/>
                      <a:gd name="T46" fmla="*/ 228 w 249"/>
                      <a:gd name="T47" fmla="*/ 395 h 430"/>
                      <a:gd name="T48" fmla="*/ 133 w 249"/>
                      <a:gd name="T49" fmla="*/ 340 h 430"/>
                      <a:gd name="T50" fmla="*/ 134 w 249"/>
                      <a:gd name="T51" fmla="*/ 232 h 430"/>
                      <a:gd name="T52" fmla="*/ 230 w 249"/>
                      <a:gd name="T53" fmla="*/ 286 h 430"/>
                      <a:gd name="T54" fmla="*/ 228 w 249"/>
                      <a:gd name="T55" fmla="*/ 395 h 430"/>
                      <a:gd name="T56" fmla="*/ 134 w 249"/>
                      <a:gd name="T57" fmla="*/ 210 h 430"/>
                      <a:gd name="T58" fmla="*/ 134 w 249"/>
                      <a:gd name="T59" fmla="*/ 100 h 430"/>
                      <a:gd name="T60" fmla="*/ 230 w 249"/>
                      <a:gd name="T61" fmla="*/ 156 h 430"/>
                      <a:gd name="T62" fmla="*/ 230 w 249"/>
                      <a:gd name="T63" fmla="*/ 264 h 430"/>
                      <a:gd name="T64" fmla="*/ 134 w 249"/>
                      <a:gd name="T65" fmla="*/ 210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9" h="430">
                        <a:moveTo>
                          <a:pt x="134" y="78"/>
                        </a:moveTo>
                        <a:lnTo>
                          <a:pt x="115" y="66"/>
                        </a:lnTo>
                        <a:lnTo>
                          <a:pt x="0" y="0"/>
                        </a:lnTo>
                        <a:lnTo>
                          <a:pt x="0" y="132"/>
                        </a:lnTo>
                        <a:lnTo>
                          <a:pt x="0" y="154"/>
                        </a:lnTo>
                        <a:lnTo>
                          <a:pt x="0" y="286"/>
                        </a:lnTo>
                        <a:lnTo>
                          <a:pt x="115" y="352"/>
                        </a:lnTo>
                        <a:lnTo>
                          <a:pt x="133" y="364"/>
                        </a:lnTo>
                        <a:lnTo>
                          <a:pt x="248" y="430"/>
                        </a:lnTo>
                        <a:lnTo>
                          <a:pt x="249" y="298"/>
                        </a:lnTo>
                        <a:lnTo>
                          <a:pt x="249" y="276"/>
                        </a:lnTo>
                        <a:lnTo>
                          <a:pt x="249" y="144"/>
                        </a:lnTo>
                        <a:lnTo>
                          <a:pt x="134" y="78"/>
                        </a:lnTo>
                        <a:close/>
                        <a:moveTo>
                          <a:pt x="115" y="330"/>
                        </a:moveTo>
                        <a:lnTo>
                          <a:pt x="20" y="274"/>
                        </a:lnTo>
                        <a:lnTo>
                          <a:pt x="20" y="166"/>
                        </a:lnTo>
                        <a:lnTo>
                          <a:pt x="115" y="220"/>
                        </a:lnTo>
                        <a:lnTo>
                          <a:pt x="115" y="330"/>
                        </a:lnTo>
                        <a:close/>
                        <a:moveTo>
                          <a:pt x="115" y="198"/>
                        </a:moveTo>
                        <a:lnTo>
                          <a:pt x="20" y="144"/>
                        </a:lnTo>
                        <a:lnTo>
                          <a:pt x="20" y="34"/>
                        </a:lnTo>
                        <a:lnTo>
                          <a:pt x="115" y="90"/>
                        </a:lnTo>
                        <a:lnTo>
                          <a:pt x="115" y="198"/>
                        </a:lnTo>
                        <a:close/>
                        <a:moveTo>
                          <a:pt x="228" y="395"/>
                        </a:moveTo>
                        <a:lnTo>
                          <a:pt x="133" y="340"/>
                        </a:lnTo>
                        <a:lnTo>
                          <a:pt x="134" y="232"/>
                        </a:lnTo>
                        <a:lnTo>
                          <a:pt x="230" y="286"/>
                        </a:lnTo>
                        <a:lnTo>
                          <a:pt x="228" y="395"/>
                        </a:lnTo>
                        <a:close/>
                        <a:moveTo>
                          <a:pt x="134" y="210"/>
                        </a:moveTo>
                        <a:lnTo>
                          <a:pt x="134" y="100"/>
                        </a:lnTo>
                        <a:lnTo>
                          <a:pt x="230" y="156"/>
                        </a:lnTo>
                        <a:lnTo>
                          <a:pt x="230" y="264"/>
                        </a:lnTo>
                        <a:lnTo>
                          <a:pt x="134" y="21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7" name="iṡḷîḍè">
                    <a:extLst>
                      <a:ext uri="{FF2B5EF4-FFF2-40B4-BE49-F238E27FC236}">
                        <a16:creationId xmlns:a16="http://schemas.microsoft.com/office/drawing/2014/main" id="{FFFE724F-A649-4407-8950-8DF2408E5F1A}"/>
                      </a:ext>
                    </a:extLst>
                  </p:cNvPr>
                  <p:cNvSpPr/>
                  <p:nvPr/>
                </p:nvSpPr>
                <p:spPr bwMode="auto">
                  <a:xfrm>
                    <a:off x="4484688" y="4710113"/>
                    <a:ext cx="25400" cy="466725"/>
                  </a:xfrm>
                  <a:custGeom>
                    <a:avLst/>
                    <a:gdLst>
                      <a:gd name="T0" fmla="*/ 1 w 16"/>
                      <a:gd name="T1" fmla="*/ 8 h 294"/>
                      <a:gd name="T2" fmla="*/ 1 w 16"/>
                      <a:gd name="T3" fmla="*/ 140 h 294"/>
                      <a:gd name="T4" fmla="*/ 1 w 16"/>
                      <a:gd name="T5" fmla="*/ 162 h 294"/>
                      <a:gd name="T6" fmla="*/ 0 w 16"/>
                      <a:gd name="T7" fmla="*/ 294 h 294"/>
                      <a:gd name="T8" fmla="*/ 16 w 16"/>
                      <a:gd name="T9" fmla="*/ 285 h 294"/>
                      <a:gd name="T10" fmla="*/ 16 w 16"/>
                      <a:gd name="T11" fmla="*/ 153 h 294"/>
                      <a:gd name="T12" fmla="*/ 16 w 16"/>
                      <a:gd name="T13" fmla="*/ 132 h 294"/>
                      <a:gd name="T14" fmla="*/ 16 w 16"/>
                      <a:gd name="T15" fmla="*/ 0 h 294"/>
                      <a:gd name="T16" fmla="*/ 1 w 16"/>
                      <a:gd name="T17" fmla="*/ 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94">
                        <a:moveTo>
                          <a:pt x="1" y="8"/>
                        </a:moveTo>
                        <a:lnTo>
                          <a:pt x="1" y="140"/>
                        </a:lnTo>
                        <a:lnTo>
                          <a:pt x="1" y="162"/>
                        </a:lnTo>
                        <a:lnTo>
                          <a:pt x="0" y="294"/>
                        </a:lnTo>
                        <a:lnTo>
                          <a:pt x="16" y="285"/>
                        </a:lnTo>
                        <a:lnTo>
                          <a:pt x="16" y="153"/>
                        </a:lnTo>
                        <a:lnTo>
                          <a:pt x="16" y="132"/>
                        </a:lnTo>
                        <a:lnTo>
                          <a:pt x="16" y="0"/>
                        </a:lnTo>
                        <a:lnTo>
                          <a:pt x="1" y="8"/>
                        </a:lnTo>
                        <a:close/>
                      </a:path>
                    </a:pathLst>
                  </a:custGeom>
                  <a:solidFill>
                    <a:srgbClr val="9FBC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8" name="îşḻíḑè">
                    <a:extLst>
                      <a:ext uri="{FF2B5EF4-FFF2-40B4-BE49-F238E27FC236}">
                        <a16:creationId xmlns:a16="http://schemas.microsoft.com/office/drawing/2014/main" id="{297A294B-DBDA-46C2-BAE2-A714E1BDA6DD}"/>
                      </a:ext>
                    </a:extLst>
                  </p:cNvPr>
                  <p:cNvSpPr/>
                  <p:nvPr/>
                </p:nvSpPr>
                <p:spPr bwMode="auto">
                  <a:xfrm>
                    <a:off x="7124701" y="3529013"/>
                    <a:ext cx="1588" cy="1588"/>
                  </a:xfrm>
                  <a:prstGeom prst="rect">
                    <a:avLst/>
                  </a:prstGeom>
                  <a:solidFill>
                    <a:srgbClr val="484848"/>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99" name="í$ľîdé">
                    <a:extLst>
                      <a:ext uri="{FF2B5EF4-FFF2-40B4-BE49-F238E27FC236}">
                        <a16:creationId xmlns:a16="http://schemas.microsoft.com/office/drawing/2014/main" id="{8C7F304F-0182-4DD8-9DD3-3B4F4CD851F2}"/>
                      </a:ext>
                    </a:extLst>
                  </p:cNvPr>
                  <p:cNvSpPr/>
                  <p:nvPr/>
                </p:nvSpPr>
                <p:spPr bwMode="auto">
                  <a:xfrm>
                    <a:off x="7124701" y="35290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2D2D2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0" name="iṡ1ïḍé">
                    <a:extLst>
                      <a:ext uri="{FF2B5EF4-FFF2-40B4-BE49-F238E27FC236}">
                        <a16:creationId xmlns:a16="http://schemas.microsoft.com/office/drawing/2014/main" id="{D36FD83D-D05F-4A02-9EE7-FBC0FD712554}"/>
                      </a:ext>
                    </a:extLst>
                  </p:cNvPr>
                  <p:cNvSpPr/>
                  <p:nvPr/>
                </p:nvSpPr>
                <p:spPr bwMode="auto">
                  <a:xfrm>
                    <a:off x="7942263" y="3700463"/>
                    <a:ext cx="762000" cy="1287463"/>
                  </a:xfrm>
                  <a:custGeom>
                    <a:avLst/>
                    <a:gdLst>
                      <a:gd name="T0" fmla="*/ 0 w 480"/>
                      <a:gd name="T1" fmla="*/ 811 h 811"/>
                      <a:gd name="T2" fmla="*/ 479 w 480"/>
                      <a:gd name="T3" fmla="*/ 533 h 811"/>
                      <a:gd name="T4" fmla="*/ 480 w 480"/>
                      <a:gd name="T5" fmla="*/ 0 h 811"/>
                      <a:gd name="T6" fmla="*/ 1 w 480"/>
                      <a:gd name="T7" fmla="*/ 279 h 811"/>
                      <a:gd name="T8" fmla="*/ 0 w 480"/>
                      <a:gd name="T9" fmla="*/ 811 h 811"/>
                    </a:gdLst>
                    <a:ahLst/>
                    <a:cxnLst>
                      <a:cxn ang="0">
                        <a:pos x="T0" y="T1"/>
                      </a:cxn>
                      <a:cxn ang="0">
                        <a:pos x="T2" y="T3"/>
                      </a:cxn>
                      <a:cxn ang="0">
                        <a:pos x="T4" y="T5"/>
                      </a:cxn>
                      <a:cxn ang="0">
                        <a:pos x="T6" y="T7"/>
                      </a:cxn>
                      <a:cxn ang="0">
                        <a:pos x="T8" y="T9"/>
                      </a:cxn>
                    </a:cxnLst>
                    <a:rect l="0" t="0" r="r" b="b"/>
                    <a:pathLst>
                      <a:path w="480" h="811">
                        <a:moveTo>
                          <a:pt x="0" y="811"/>
                        </a:moveTo>
                        <a:lnTo>
                          <a:pt x="479" y="533"/>
                        </a:lnTo>
                        <a:lnTo>
                          <a:pt x="480" y="0"/>
                        </a:lnTo>
                        <a:lnTo>
                          <a:pt x="1" y="279"/>
                        </a:lnTo>
                        <a:lnTo>
                          <a:pt x="0" y="811"/>
                        </a:lnTo>
                        <a:close/>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1" name="î$ļïḑê">
                    <a:extLst>
                      <a:ext uri="{FF2B5EF4-FFF2-40B4-BE49-F238E27FC236}">
                        <a16:creationId xmlns:a16="http://schemas.microsoft.com/office/drawing/2014/main" id="{CD9B866F-233D-4FE0-8057-6B4F0330509E}"/>
                      </a:ext>
                    </a:extLst>
                  </p:cNvPr>
                  <p:cNvSpPr/>
                  <p:nvPr/>
                </p:nvSpPr>
                <p:spPr bwMode="auto">
                  <a:xfrm>
                    <a:off x="6823076" y="3059113"/>
                    <a:ext cx="1881188" cy="1084263"/>
                  </a:xfrm>
                  <a:custGeom>
                    <a:avLst/>
                    <a:gdLst>
                      <a:gd name="T0" fmla="*/ 706 w 1185"/>
                      <a:gd name="T1" fmla="*/ 683 h 683"/>
                      <a:gd name="T2" fmla="*/ 1185 w 1185"/>
                      <a:gd name="T3" fmla="*/ 404 h 683"/>
                      <a:gd name="T4" fmla="*/ 479 w 1185"/>
                      <a:gd name="T5" fmla="*/ 0 h 683"/>
                      <a:gd name="T6" fmla="*/ 0 w 1185"/>
                      <a:gd name="T7" fmla="*/ 278 h 683"/>
                      <a:gd name="T8" fmla="*/ 706 w 1185"/>
                      <a:gd name="T9" fmla="*/ 683 h 683"/>
                    </a:gdLst>
                    <a:ahLst/>
                    <a:cxnLst>
                      <a:cxn ang="0">
                        <a:pos x="T0" y="T1"/>
                      </a:cxn>
                      <a:cxn ang="0">
                        <a:pos x="T2" y="T3"/>
                      </a:cxn>
                      <a:cxn ang="0">
                        <a:pos x="T4" y="T5"/>
                      </a:cxn>
                      <a:cxn ang="0">
                        <a:pos x="T6" y="T7"/>
                      </a:cxn>
                      <a:cxn ang="0">
                        <a:pos x="T8" y="T9"/>
                      </a:cxn>
                    </a:cxnLst>
                    <a:rect l="0" t="0" r="r" b="b"/>
                    <a:pathLst>
                      <a:path w="1185" h="683">
                        <a:moveTo>
                          <a:pt x="706" y="683"/>
                        </a:moveTo>
                        <a:lnTo>
                          <a:pt x="1185" y="404"/>
                        </a:lnTo>
                        <a:lnTo>
                          <a:pt x="479" y="0"/>
                        </a:lnTo>
                        <a:lnTo>
                          <a:pt x="0" y="278"/>
                        </a:lnTo>
                        <a:lnTo>
                          <a:pt x="706" y="683"/>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2" name="íš1îḑê">
                    <a:extLst>
                      <a:ext uri="{FF2B5EF4-FFF2-40B4-BE49-F238E27FC236}">
                        <a16:creationId xmlns:a16="http://schemas.microsoft.com/office/drawing/2014/main" id="{FD09119A-CEA1-44D2-B023-23BF7C011388}"/>
                      </a:ext>
                    </a:extLst>
                  </p:cNvPr>
                  <p:cNvSpPr/>
                  <p:nvPr/>
                </p:nvSpPr>
                <p:spPr bwMode="auto">
                  <a:xfrm>
                    <a:off x="6821488" y="3500438"/>
                    <a:ext cx="1122363" cy="1487488"/>
                  </a:xfrm>
                  <a:custGeom>
                    <a:avLst/>
                    <a:gdLst>
                      <a:gd name="T0" fmla="*/ 1 w 707"/>
                      <a:gd name="T1" fmla="*/ 0 h 937"/>
                      <a:gd name="T2" fmla="*/ 0 w 707"/>
                      <a:gd name="T3" fmla="*/ 532 h 937"/>
                      <a:gd name="T4" fmla="*/ 706 w 707"/>
                      <a:gd name="T5" fmla="*/ 937 h 937"/>
                      <a:gd name="T6" fmla="*/ 707 w 707"/>
                      <a:gd name="T7" fmla="*/ 405 h 937"/>
                      <a:gd name="T8" fmla="*/ 1 w 707"/>
                      <a:gd name="T9" fmla="*/ 0 h 937"/>
                    </a:gdLst>
                    <a:ahLst/>
                    <a:cxnLst>
                      <a:cxn ang="0">
                        <a:pos x="T0" y="T1"/>
                      </a:cxn>
                      <a:cxn ang="0">
                        <a:pos x="T2" y="T3"/>
                      </a:cxn>
                      <a:cxn ang="0">
                        <a:pos x="T4" y="T5"/>
                      </a:cxn>
                      <a:cxn ang="0">
                        <a:pos x="T6" y="T7"/>
                      </a:cxn>
                      <a:cxn ang="0">
                        <a:pos x="T8" y="T9"/>
                      </a:cxn>
                    </a:cxnLst>
                    <a:rect l="0" t="0" r="r" b="b"/>
                    <a:pathLst>
                      <a:path w="707" h="937">
                        <a:moveTo>
                          <a:pt x="1" y="0"/>
                        </a:moveTo>
                        <a:lnTo>
                          <a:pt x="0" y="532"/>
                        </a:lnTo>
                        <a:lnTo>
                          <a:pt x="706" y="937"/>
                        </a:lnTo>
                        <a:lnTo>
                          <a:pt x="707" y="405"/>
                        </a:lnTo>
                        <a:lnTo>
                          <a:pt x="1" y="0"/>
                        </a:lnTo>
                        <a:close/>
                      </a:path>
                    </a:pathLst>
                  </a:custGeom>
                  <a:solidFill>
                    <a:srgbClr val="A0BD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3" name="iṡ1ídè">
                    <a:extLst>
                      <a:ext uri="{FF2B5EF4-FFF2-40B4-BE49-F238E27FC236}">
                        <a16:creationId xmlns:a16="http://schemas.microsoft.com/office/drawing/2014/main" id="{5452CB15-C67F-4608-A0CB-541841CBED8E}"/>
                      </a:ext>
                    </a:extLst>
                  </p:cNvPr>
                  <p:cNvSpPr/>
                  <p:nvPr/>
                </p:nvSpPr>
                <p:spPr bwMode="auto">
                  <a:xfrm>
                    <a:off x="6916738" y="3890963"/>
                    <a:ext cx="449263" cy="517525"/>
                  </a:xfrm>
                  <a:custGeom>
                    <a:avLst/>
                    <a:gdLst>
                      <a:gd name="T0" fmla="*/ 0 w 283"/>
                      <a:gd name="T1" fmla="*/ 326 h 326"/>
                      <a:gd name="T2" fmla="*/ 2 w 283"/>
                      <a:gd name="T3" fmla="*/ 0 h 326"/>
                      <a:gd name="T4" fmla="*/ 283 w 283"/>
                      <a:gd name="T5" fmla="*/ 162 h 326"/>
                      <a:gd name="T6" fmla="*/ 0 w 283"/>
                      <a:gd name="T7" fmla="*/ 326 h 326"/>
                    </a:gdLst>
                    <a:ahLst/>
                    <a:cxnLst>
                      <a:cxn ang="0">
                        <a:pos x="T0" y="T1"/>
                      </a:cxn>
                      <a:cxn ang="0">
                        <a:pos x="T2" y="T3"/>
                      </a:cxn>
                      <a:cxn ang="0">
                        <a:pos x="T4" y="T5"/>
                      </a:cxn>
                      <a:cxn ang="0">
                        <a:pos x="T6" y="T7"/>
                      </a:cxn>
                    </a:cxnLst>
                    <a:rect l="0" t="0" r="r" b="b"/>
                    <a:pathLst>
                      <a:path w="283" h="326">
                        <a:moveTo>
                          <a:pt x="0" y="326"/>
                        </a:moveTo>
                        <a:lnTo>
                          <a:pt x="2" y="0"/>
                        </a:lnTo>
                        <a:lnTo>
                          <a:pt x="283" y="162"/>
                        </a:lnTo>
                        <a:lnTo>
                          <a:pt x="0" y="326"/>
                        </a:lnTo>
                        <a:close/>
                      </a:path>
                    </a:pathLst>
                  </a:custGeom>
                  <a:solidFill>
                    <a:srgbClr val="6591F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4" name="ï$1iḍé">
                    <a:extLst>
                      <a:ext uri="{FF2B5EF4-FFF2-40B4-BE49-F238E27FC236}">
                        <a16:creationId xmlns:a16="http://schemas.microsoft.com/office/drawing/2014/main" id="{A90730C2-DB9A-4979-8155-CD10DE8111BC}"/>
                      </a:ext>
                    </a:extLst>
                  </p:cNvPr>
                  <p:cNvSpPr/>
                  <p:nvPr/>
                </p:nvSpPr>
                <p:spPr bwMode="auto">
                  <a:xfrm>
                    <a:off x="6869113" y="3832226"/>
                    <a:ext cx="1003300" cy="1114425"/>
                  </a:xfrm>
                  <a:custGeom>
                    <a:avLst/>
                    <a:gdLst>
                      <a:gd name="T0" fmla="*/ 601 w 632"/>
                      <a:gd name="T1" fmla="*/ 380 h 702"/>
                      <a:gd name="T2" fmla="*/ 32 w 632"/>
                      <a:gd name="T3" fmla="*/ 52 h 702"/>
                      <a:gd name="T4" fmla="*/ 30 w 632"/>
                      <a:gd name="T5" fmla="*/ 359 h 702"/>
                      <a:gd name="T6" fmla="*/ 0 w 632"/>
                      <a:gd name="T7" fmla="*/ 341 h 702"/>
                      <a:gd name="T8" fmla="*/ 0 w 632"/>
                      <a:gd name="T9" fmla="*/ 0 h 702"/>
                      <a:gd name="T10" fmla="*/ 632 w 632"/>
                      <a:gd name="T11" fmla="*/ 364 h 702"/>
                      <a:gd name="T12" fmla="*/ 631 w 632"/>
                      <a:gd name="T13" fmla="*/ 702 h 702"/>
                      <a:gd name="T14" fmla="*/ 599 w 632"/>
                      <a:gd name="T15" fmla="*/ 685 h 702"/>
                      <a:gd name="T16" fmla="*/ 601 w 632"/>
                      <a:gd name="T17" fmla="*/ 38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2" h="702">
                        <a:moveTo>
                          <a:pt x="601" y="380"/>
                        </a:moveTo>
                        <a:lnTo>
                          <a:pt x="32" y="52"/>
                        </a:lnTo>
                        <a:lnTo>
                          <a:pt x="30" y="359"/>
                        </a:lnTo>
                        <a:lnTo>
                          <a:pt x="0" y="341"/>
                        </a:lnTo>
                        <a:lnTo>
                          <a:pt x="0" y="0"/>
                        </a:lnTo>
                        <a:lnTo>
                          <a:pt x="632" y="364"/>
                        </a:lnTo>
                        <a:lnTo>
                          <a:pt x="631" y="702"/>
                        </a:lnTo>
                        <a:lnTo>
                          <a:pt x="599" y="685"/>
                        </a:lnTo>
                        <a:lnTo>
                          <a:pt x="601" y="380"/>
                        </a:lnTo>
                        <a:close/>
                      </a:path>
                    </a:pathLst>
                  </a:custGeom>
                  <a:solidFill>
                    <a:srgbClr val="B3CA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5" name="íSļîḋê">
                    <a:extLst>
                      <a:ext uri="{FF2B5EF4-FFF2-40B4-BE49-F238E27FC236}">
                        <a16:creationId xmlns:a16="http://schemas.microsoft.com/office/drawing/2014/main" id="{973EFC7C-5CD6-43BA-8C8A-CAE3B8F6D021}"/>
                      </a:ext>
                    </a:extLst>
                  </p:cNvPr>
                  <p:cNvSpPr/>
                  <p:nvPr/>
                </p:nvSpPr>
                <p:spPr bwMode="auto">
                  <a:xfrm>
                    <a:off x="7227888" y="3336926"/>
                    <a:ext cx="1074738" cy="622300"/>
                  </a:xfrm>
                  <a:custGeom>
                    <a:avLst/>
                    <a:gdLst>
                      <a:gd name="T0" fmla="*/ 210 w 677"/>
                      <a:gd name="T1" fmla="*/ 0 h 392"/>
                      <a:gd name="T2" fmla="*/ 677 w 677"/>
                      <a:gd name="T3" fmla="*/ 272 h 392"/>
                      <a:gd name="T4" fmla="*/ 470 w 677"/>
                      <a:gd name="T5" fmla="*/ 392 h 392"/>
                      <a:gd name="T6" fmla="*/ 0 w 677"/>
                      <a:gd name="T7" fmla="*/ 121 h 392"/>
                      <a:gd name="T8" fmla="*/ 210 w 677"/>
                      <a:gd name="T9" fmla="*/ 0 h 392"/>
                    </a:gdLst>
                    <a:ahLst/>
                    <a:cxnLst>
                      <a:cxn ang="0">
                        <a:pos x="T0" y="T1"/>
                      </a:cxn>
                      <a:cxn ang="0">
                        <a:pos x="T2" y="T3"/>
                      </a:cxn>
                      <a:cxn ang="0">
                        <a:pos x="T4" y="T5"/>
                      </a:cxn>
                      <a:cxn ang="0">
                        <a:pos x="T6" y="T7"/>
                      </a:cxn>
                      <a:cxn ang="0">
                        <a:pos x="T8" y="T9"/>
                      </a:cxn>
                    </a:cxnLst>
                    <a:rect l="0" t="0" r="r" b="b"/>
                    <a:pathLst>
                      <a:path w="677" h="392">
                        <a:moveTo>
                          <a:pt x="210" y="0"/>
                        </a:moveTo>
                        <a:lnTo>
                          <a:pt x="677" y="272"/>
                        </a:lnTo>
                        <a:lnTo>
                          <a:pt x="470" y="392"/>
                        </a:lnTo>
                        <a:lnTo>
                          <a:pt x="0" y="121"/>
                        </a:lnTo>
                        <a:lnTo>
                          <a:pt x="210" y="0"/>
                        </a:lnTo>
                        <a:close/>
                      </a:path>
                    </a:pathLst>
                  </a:custGeom>
                  <a:solidFill>
                    <a:srgbClr val="D7E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6" name="isḻiďè">
                    <a:extLst>
                      <a:ext uri="{FF2B5EF4-FFF2-40B4-BE49-F238E27FC236}">
                        <a16:creationId xmlns:a16="http://schemas.microsoft.com/office/drawing/2014/main" id="{292746E0-F0A0-45E1-94CB-48E0E7921327}"/>
                      </a:ext>
                    </a:extLst>
                  </p:cNvPr>
                  <p:cNvSpPr/>
                  <p:nvPr/>
                </p:nvSpPr>
                <p:spPr bwMode="auto">
                  <a:xfrm>
                    <a:off x="7142163" y="3240088"/>
                    <a:ext cx="419100" cy="288925"/>
                  </a:xfrm>
                  <a:custGeom>
                    <a:avLst/>
                    <a:gdLst>
                      <a:gd name="T0" fmla="*/ 264 w 264"/>
                      <a:gd name="T1" fmla="*/ 0 h 182"/>
                      <a:gd name="T2" fmla="*/ 264 w 264"/>
                      <a:gd name="T3" fmla="*/ 61 h 182"/>
                      <a:gd name="T4" fmla="*/ 264 w 264"/>
                      <a:gd name="T5" fmla="*/ 61 h 182"/>
                      <a:gd name="T6" fmla="*/ 52 w 264"/>
                      <a:gd name="T7" fmla="*/ 182 h 182"/>
                      <a:gd name="T8" fmla="*/ 0 w 264"/>
                      <a:gd name="T9" fmla="*/ 152 h 182"/>
                      <a:gd name="T10" fmla="*/ 264 w 264"/>
                      <a:gd name="T11" fmla="*/ 0 h 182"/>
                    </a:gdLst>
                    <a:ahLst/>
                    <a:cxnLst>
                      <a:cxn ang="0">
                        <a:pos x="T0" y="T1"/>
                      </a:cxn>
                      <a:cxn ang="0">
                        <a:pos x="T2" y="T3"/>
                      </a:cxn>
                      <a:cxn ang="0">
                        <a:pos x="T4" y="T5"/>
                      </a:cxn>
                      <a:cxn ang="0">
                        <a:pos x="T6" y="T7"/>
                      </a:cxn>
                      <a:cxn ang="0">
                        <a:pos x="T8" y="T9"/>
                      </a:cxn>
                      <a:cxn ang="0">
                        <a:pos x="T10" y="T11"/>
                      </a:cxn>
                    </a:cxnLst>
                    <a:rect l="0" t="0" r="r" b="b"/>
                    <a:pathLst>
                      <a:path w="264" h="182">
                        <a:moveTo>
                          <a:pt x="264" y="0"/>
                        </a:moveTo>
                        <a:lnTo>
                          <a:pt x="264" y="61"/>
                        </a:lnTo>
                        <a:lnTo>
                          <a:pt x="264" y="61"/>
                        </a:lnTo>
                        <a:lnTo>
                          <a:pt x="52" y="182"/>
                        </a:lnTo>
                        <a:lnTo>
                          <a:pt x="0" y="152"/>
                        </a:lnTo>
                        <a:lnTo>
                          <a:pt x="264" y="0"/>
                        </a:lnTo>
                        <a:close/>
                      </a:path>
                    </a:pathLst>
                  </a:custGeom>
                  <a:solidFill>
                    <a:srgbClr val="9CC0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7" name="ïŝľiďé">
                    <a:extLst>
                      <a:ext uri="{FF2B5EF4-FFF2-40B4-BE49-F238E27FC236}">
                        <a16:creationId xmlns:a16="http://schemas.microsoft.com/office/drawing/2014/main" id="{645237A4-D3CB-4535-92BD-D6AB85C87F9F}"/>
                      </a:ext>
                    </a:extLst>
                  </p:cNvPr>
                  <p:cNvSpPr/>
                  <p:nvPr/>
                </p:nvSpPr>
                <p:spPr bwMode="auto">
                  <a:xfrm>
                    <a:off x="7561263" y="3240088"/>
                    <a:ext cx="825500" cy="525463"/>
                  </a:xfrm>
                  <a:custGeom>
                    <a:avLst/>
                    <a:gdLst>
                      <a:gd name="T0" fmla="*/ 0 w 520"/>
                      <a:gd name="T1" fmla="*/ 61 h 331"/>
                      <a:gd name="T2" fmla="*/ 0 w 520"/>
                      <a:gd name="T3" fmla="*/ 0 h 331"/>
                      <a:gd name="T4" fmla="*/ 520 w 520"/>
                      <a:gd name="T5" fmla="*/ 301 h 331"/>
                      <a:gd name="T6" fmla="*/ 467 w 520"/>
                      <a:gd name="T7" fmla="*/ 331 h 331"/>
                      <a:gd name="T8" fmla="*/ 0 w 520"/>
                      <a:gd name="T9" fmla="*/ 61 h 331"/>
                    </a:gdLst>
                    <a:ahLst/>
                    <a:cxnLst>
                      <a:cxn ang="0">
                        <a:pos x="T0" y="T1"/>
                      </a:cxn>
                      <a:cxn ang="0">
                        <a:pos x="T2" y="T3"/>
                      </a:cxn>
                      <a:cxn ang="0">
                        <a:pos x="T4" y="T5"/>
                      </a:cxn>
                      <a:cxn ang="0">
                        <a:pos x="T6" y="T7"/>
                      </a:cxn>
                      <a:cxn ang="0">
                        <a:pos x="T8" y="T9"/>
                      </a:cxn>
                    </a:cxnLst>
                    <a:rect l="0" t="0" r="r" b="b"/>
                    <a:pathLst>
                      <a:path w="520" h="331">
                        <a:moveTo>
                          <a:pt x="0" y="61"/>
                        </a:moveTo>
                        <a:lnTo>
                          <a:pt x="0" y="0"/>
                        </a:lnTo>
                        <a:lnTo>
                          <a:pt x="520" y="301"/>
                        </a:lnTo>
                        <a:lnTo>
                          <a:pt x="467" y="331"/>
                        </a:lnTo>
                        <a:lnTo>
                          <a:pt x="0" y="61"/>
                        </a:lnTo>
                        <a:close/>
                      </a:path>
                    </a:pathLst>
                  </a:custGeom>
                  <a:solidFill>
                    <a:srgbClr val="C2D5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8" name="išḷîḍê">
                    <a:extLst>
                      <a:ext uri="{FF2B5EF4-FFF2-40B4-BE49-F238E27FC236}">
                        <a16:creationId xmlns:a16="http://schemas.microsoft.com/office/drawing/2014/main" id="{6EC78A4D-431D-440E-AFB2-367F1F9EDA83}"/>
                      </a:ext>
                    </a:extLst>
                  </p:cNvPr>
                  <p:cNvSpPr/>
                  <p:nvPr/>
                </p:nvSpPr>
                <p:spPr bwMode="auto">
                  <a:xfrm>
                    <a:off x="8148638" y="4198938"/>
                    <a:ext cx="396875" cy="682625"/>
                  </a:xfrm>
                  <a:custGeom>
                    <a:avLst/>
                    <a:gdLst>
                      <a:gd name="T0" fmla="*/ 0 w 250"/>
                      <a:gd name="T1" fmla="*/ 144 h 430"/>
                      <a:gd name="T2" fmla="*/ 0 w 250"/>
                      <a:gd name="T3" fmla="*/ 430 h 430"/>
                      <a:gd name="T4" fmla="*/ 250 w 250"/>
                      <a:gd name="T5" fmla="*/ 286 h 430"/>
                      <a:gd name="T6" fmla="*/ 249 w 250"/>
                      <a:gd name="T7" fmla="*/ 0 h 430"/>
                      <a:gd name="T8" fmla="*/ 0 w 250"/>
                      <a:gd name="T9" fmla="*/ 144 h 430"/>
                    </a:gdLst>
                    <a:ahLst/>
                    <a:cxnLst>
                      <a:cxn ang="0">
                        <a:pos x="T0" y="T1"/>
                      </a:cxn>
                      <a:cxn ang="0">
                        <a:pos x="T2" y="T3"/>
                      </a:cxn>
                      <a:cxn ang="0">
                        <a:pos x="T4" y="T5"/>
                      </a:cxn>
                      <a:cxn ang="0">
                        <a:pos x="T6" y="T7"/>
                      </a:cxn>
                      <a:cxn ang="0">
                        <a:pos x="T8" y="T9"/>
                      </a:cxn>
                    </a:cxnLst>
                    <a:rect l="0" t="0" r="r" b="b"/>
                    <a:pathLst>
                      <a:path w="250" h="430">
                        <a:moveTo>
                          <a:pt x="0" y="144"/>
                        </a:moveTo>
                        <a:lnTo>
                          <a:pt x="0" y="430"/>
                        </a:lnTo>
                        <a:lnTo>
                          <a:pt x="250" y="286"/>
                        </a:lnTo>
                        <a:lnTo>
                          <a:pt x="249" y="0"/>
                        </a:lnTo>
                        <a:lnTo>
                          <a:pt x="0" y="144"/>
                        </a:lnTo>
                        <a:close/>
                      </a:path>
                    </a:pathLst>
                  </a:custGeom>
                  <a:solidFill>
                    <a:srgbClr val="6692F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09" name="îṧlïde">
                    <a:extLst>
                      <a:ext uri="{FF2B5EF4-FFF2-40B4-BE49-F238E27FC236}">
                        <a16:creationId xmlns:a16="http://schemas.microsoft.com/office/drawing/2014/main" id="{23221296-E5B1-41C6-9281-8C6847B517D9}"/>
                      </a:ext>
                    </a:extLst>
                  </p:cNvPr>
                  <p:cNvSpPr/>
                  <p:nvPr/>
                </p:nvSpPr>
                <p:spPr bwMode="auto">
                  <a:xfrm>
                    <a:off x="8350251" y="4627563"/>
                    <a:ext cx="174625" cy="101600"/>
                  </a:xfrm>
                  <a:custGeom>
                    <a:avLst/>
                    <a:gdLst>
                      <a:gd name="T0" fmla="*/ 110 w 110"/>
                      <a:gd name="T1" fmla="*/ 8 h 64"/>
                      <a:gd name="T2" fmla="*/ 95 w 110"/>
                      <a:gd name="T3" fmla="*/ 0 h 64"/>
                      <a:gd name="T4" fmla="*/ 0 w 110"/>
                      <a:gd name="T5" fmla="*/ 54 h 64"/>
                      <a:gd name="T6" fmla="*/ 16 w 110"/>
                      <a:gd name="T7" fmla="*/ 64 h 64"/>
                      <a:gd name="T8" fmla="*/ 110 w 110"/>
                      <a:gd name="T9" fmla="*/ 8 h 64"/>
                    </a:gdLst>
                    <a:ahLst/>
                    <a:cxnLst>
                      <a:cxn ang="0">
                        <a:pos x="T0" y="T1"/>
                      </a:cxn>
                      <a:cxn ang="0">
                        <a:pos x="T2" y="T3"/>
                      </a:cxn>
                      <a:cxn ang="0">
                        <a:pos x="T4" y="T5"/>
                      </a:cxn>
                      <a:cxn ang="0">
                        <a:pos x="T6" y="T7"/>
                      </a:cxn>
                      <a:cxn ang="0">
                        <a:pos x="T8" y="T9"/>
                      </a:cxn>
                    </a:cxnLst>
                    <a:rect l="0" t="0" r="r" b="b"/>
                    <a:pathLst>
                      <a:path w="110" h="64">
                        <a:moveTo>
                          <a:pt x="110" y="8"/>
                        </a:moveTo>
                        <a:lnTo>
                          <a:pt x="95" y="0"/>
                        </a:lnTo>
                        <a:lnTo>
                          <a:pt x="0" y="54"/>
                        </a:lnTo>
                        <a:lnTo>
                          <a:pt x="16" y="64"/>
                        </a:lnTo>
                        <a:lnTo>
                          <a:pt x="110" y="8"/>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0" name="íṩḷiḑè">
                    <a:extLst>
                      <a:ext uri="{FF2B5EF4-FFF2-40B4-BE49-F238E27FC236}">
                        <a16:creationId xmlns:a16="http://schemas.microsoft.com/office/drawing/2014/main" id="{8436CEF0-F7D0-4036-80B7-4BE4101270A1}"/>
                      </a:ext>
                    </a:extLst>
                  </p:cNvPr>
                  <p:cNvSpPr/>
                  <p:nvPr/>
                </p:nvSpPr>
                <p:spPr bwMode="auto">
                  <a:xfrm>
                    <a:off x="8350251" y="4713288"/>
                    <a:ext cx="25400" cy="50800"/>
                  </a:xfrm>
                  <a:custGeom>
                    <a:avLst/>
                    <a:gdLst>
                      <a:gd name="T0" fmla="*/ 16 w 16"/>
                      <a:gd name="T1" fmla="*/ 10 h 32"/>
                      <a:gd name="T2" fmla="*/ 0 w 16"/>
                      <a:gd name="T3" fmla="*/ 0 h 32"/>
                      <a:gd name="T4" fmla="*/ 0 w 16"/>
                      <a:gd name="T5" fmla="*/ 24 h 32"/>
                      <a:gd name="T6" fmla="*/ 16 w 16"/>
                      <a:gd name="T7" fmla="*/ 32 h 32"/>
                      <a:gd name="T8" fmla="*/ 16 w 16"/>
                      <a:gd name="T9" fmla="*/ 10 h 32"/>
                    </a:gdLst>
                    <a:ahLst/>
                    <a:cxnLst>
                      <a:cxn ang="0">
                        <a:pos x="T0" y="T1"/>
                      </a:cxn>
                      <a:cxn ang="0">
                        <a:pos x="T2" y="T3"/>
                      </a:cxn>
                      <a:cxn ang="0">
                        <a:pos x="T4" y="T5"/>
                      </a:cxn>
                      <a:cxn ang="0">
                        <a:pos x="T6" y="T7"/>
                      </a:cxn>
                      <a:cxn ang="0">
                        <a:pos x="T8" y="T9"/>
                      </a:cxn>
                    </a:cxnLst>
                    <a:rect l="0" t="0" r="r" b="b"/>
                    <a:pathLst>
                      <a:path w="16" h="32">
                        <a:moveTo>
                          <a:pt x="16" y="10"/>
                        </a:moveTo>
                        <a:lnTo>
                          <a:pt x="0" y="0"/>
                        </a:lnTo>
                        <a:lnTo>
                          <a:pt x="0" y="24"/>
                        </a:lnTo>
                        <a:lnTo>
                          <a:pt x="16" y="32"/>
                        </a:lnTo>
                        <a:lnTo>
                          <a:pt x="16"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1" name="íṧļíḑè">
                    <a:extLst>
                      <a:ext uri="{FF2B5EF4-FFF2-40B4-BE49-F238E27FC236}">
                        <a16:creationId xmlns:a16="http://schemas.microsoft.com/office/drawing/2014/main" id="{04D4992E-2330-4B87-BA36-B19A00B098A9}"/>
                      </a:ext>
                    </a:extLst>
                  </p:cNvPr>
                  <p:cNvSpPr/>
                  <p:nvPr/>
                </p:nvSpPr>
                <p:spPr bwMode="auto">
                  <a:xfrm>
                    <a:off x="8501063" y="4435476"/>
                    <a:ext cx="55563" cy="33338"/>
                  </a:xfrm>
                  <a:custGeom>
                    <a:avLst/>
                    <a:gdLst>
                      <a:gd name="T0" fmla="*/ 35 w 35"/>
                      <a:gd name="T1" fmla="*/ 9 h 21"/>
                      <a:gd name="T2" fmla="*/ 20 w 35"/>
                      <a:gd name="T3" fmla="*/ 0 h 21"/>
                      <a:gd name="T4" fmla="*/ 0 w 35"/>
                      <a:gd name="T5" fmla="*/ 12 h 21"/>
                      <a:gd name="T6" fmla="*/ 15 w 35"/>
                      <a:gd name="T7" fmla="*/ 21 h 21"/>
                      <a:gd name="T8" fmla="*/ 35 w 35"/>
                      <a:gd name="T9" fmla="*/ 9 h 21"/>
                    </a:gdLst>
                    <a:ahLst/>
                    <a:cxnLst>
                      <a:cxn ang="0">
                        <a:pos x="T0" y="T1"/>
                      </a:cxn>
                      <a:cxn ang="0">
                        <a:pos x="T2" y="T3"/>
                      </a:cxn>
                      <a:cxn ang="0">
                        <a:pos x="T4" y="T5"/>
                      </a:cxn>
                      <a:cxn ang="0">
                        <a:pos x="T6" y="T7"/>
                      </a:cxn>
                      <a:cxn ang="0">
                        <a:pos x="T8" y="T9"/>
                      </a:cxn>
                    </a:cxnLst>
                    <a:rect l="0" t="0" r="r" b="b"/>
                    <a:pathLst>
                      <a:path w="35" h="21">
                        <a:moveTo>
                          <a:pt x="35" y="9"/>
                        </a:moveTo>
                        <a:lnTo>
                          <a:pt x="20" y="0"/>
                        </a:lnTo>
                        <a:lnTo>
                          <a:pt x="0" y="12"/>
                        </a:lnTo>
                        <a:lnTo>
                          <a:pt x="15" y="21"/>
                        </a:lnTo>
                        <a:lnTo>
                          <a:pt x="35" y="9"/>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2" name="ïSľîḑè">
                    <a:extLst>
                      <a:ext uri="{FF2B5EF4-FFF2-40B4-BE49-F238E27FC236}">
                        <a16:creationId xmlns:a16="http://schemas.microsoft.com/office/drawing/2014/main" id="{540A1B00-0D7B-4E75-ACFB-FB30EF765E25}"/>
                      </a:ext>
                    </a:extLst>
                  </p:cNvPr>
                  <p:cNvSpPr/>
                  <p:nvPr/>
                </p:nvSpPr>
                <p:spPr bwMode="auto">
                  <a:xfrm>
                    <a:off x="8501063" y="4454526"/>
                    <a:ext cx="23813" cy="185738"/>
                  </a:xfrm>
                  <a:custGeom>
                    <a:avLst/>
                    <a:gdLst>
                      <a:gd name="T0" fmla="*/ 15 w 15"/>
                      <a:gd name="T1" fmla="*/ 9 h 117"/>
                      <a:gd name="T2" fmla="*/ 0 w 15"/>
                      <a:gd name="T3" fmla="*/ 0 h 117"/>
                      <a:gd name="T4" fmla="*/ 0 w 15"/>
                      <a:gd name="T5" fmla="*/ 109 h 117"/>
                      <a:gd name="T6" fmla="*/ 15 w 15"/>
                      <a:gd name="T7" fmla="*/ 117 h 117"/>
                      <a:gd name="T8" fmla="*/ 15 w 15"/>
                      <a:gd name="T9" fmla="*/ 9 h 117"/>
                    </a:gdLst>
                    <a:ahLst/>
                    <a:cxnLst>
                      <a:cxn ang="0">
                        <a:pos x="T0" y="T1"/>
                      </a:cxn>
                      <a:cxn ang="0">
                        <a:pos x="T2" y="T3"/>
                      </a:cxn>
                      <a:cxn ang="0">
                        <a:pos x="T4" y="T5"/>
                      </a:cxn>
                      <a:cxn ang="0">
                        <a:pos x="T6" y="T7"/>
                      </a:cxn>
                      <a:cxn ang="0">
                        <a:pos x="T8" y="T9"/>
                      </a:cxn>
                    </a:cxnLst>
                    <a:rect l="0" t="0" r="r" b="b"/>
                    <a:pathLst>
                      <a:path w="15" h="117">
                        <a:moveTo>
                          <a:pt x="15" y="9"/>
                        </a:moveTo>
                        <a:lnTo>
                          <a:pt x="0" y="0"/>
                        </a:lnTo>
                        <a:lnTo>
                          <a:pt x="0" y="109"/>
                        </a:lnTo>
                        <a:lnTo>
                          <a:pt x="15" y="117"/>
                        </a:lnTo>
                        <a:lnTo>
                          <a:pt x="15"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3" name="ïṣlíďé">
                    <a:extLst>
                      <a:ext uri="{FF2B5EF4-FFF2-40B4-BE49-F238E27FC236}">
                        <a16:creationId xmlns:a16="http://schemas.microsoft.com/office/drawing/2014/main" id="{20809742-B710-4D56-833E-91ACDEBBF911}"/>
                      </a:ext>
                    </a:extLst>
                  </p:cNvPr>
                  <p:cNvSpPr/>
                  <p:nvPr/>
                </p:nvSpPr>
                <p:spPr bwMode="auto">
                  <a:xfrm>
                    <a:off x="8501063" y="4402138"/>
                    <a:ext cx="55563" cy="31750"/>
                  </a:xfrm>
                  <a:custGeom>
                    <a:avLst/>
                    <a:gdLst>
                      <a:gd name="T0" fmla="*/ 35 w 35"/>
                      <a:gd name="T1" fmla="*/ 8 h 20"/>
                      <a:gd name="T2" fmla="*/ 20 w 35"/>
                      <a:gd name="T3" fmla="*/ 0 h 20"/>
                      <a:gd name="T4" fmla="*/ 0 w 35"/>
                      <a:gd name="T5" fmla="*/ 11 h 20"/>
                      <a:gd name="T6" fmla="*/ 15 w 35"/>
                      <a:gd name="T7" fmla="*/ 20 h 20"/>
                      <a:gd name="T8" fmla="*/ 35 w 35"/>
                      <a:gd name="T9" fmla="*/ 8 h 20"/>
                    </a:gdLst>
                    <a:ahLst/>
                    <a:cxnLst>
                      <a:cxn ang="0">
                        <a:pos x="T0" y="T1"/>
                      </a:cxn>
                      <a:cxn ang="0">
                        <a:pos x="T2" y="T3"/>
                      </a:cxn>
                      <a:cxn ang="0">
                        <a:pos x="T4" y="T5"/>
                      </a:cxn>
                      <a:cxn ang="0">
                        <a:pos x="T6" y="T7"/>
                      </a:cxn>
                      <a:cxn ang="0">
                        <a:pos x="T8" y="T9"/>
                      </a:cxn>
                    </a:cxnLst>
                    <a:rect l="0" t="0" r="r" b="b"/>
                    <a:pathLst>
                      <a:path w="35" h="20">
                        <a:moveTo>
                          <a:pt x="35" y="8"/>
                        </a:moveTo>
                        <a:lnTo>
                          <a:pt x="20" y="0"/>
                        </a:lnTo>
                        <a:lnTo>
                          <a:pt x="0" y="11"/>
                        </a:lnTo>
                        <a:lnTo>
                          <a:pt x="15" y="20"/>
                        </a:lnTo>
                        <a:lnTo>
                          <a:pt x="35"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4" name="ïṣḷïďè">
                    <a:extLst>
                      <a:ext uri="{FF2B5EF4-FFF2-40B4-BE49-F238E27FC236}">
                        <a16:creationId xmlns:a16="http://schemas.microsoft.com/office/drawing/2014/main" id="{F27FCEBE-4A72-465F-9B24-3C9B5D2C2BE1}"/>
                      </a:ext>
                    </a:extLst>
                  </p:cNvPr>
                  <p:cNvSpPr/>
                  <p:nvPr/>
                </p:nvSpPr>
                <p:spPr bwMode="auto">
                  <a:xfrm>
                    <a:off x="8350251" y="4419601"/>
                    <a:ext cx="174625" cy="100013"/>
                  </a:xfrm>
                  <a:custGeom>
                    <a:avLst/>
                    <a:gdLst>
                      <a:gd name="T0" fmla="*/ 110 w 110"/>
                      <a:gd name="T1" fmla="*/ 9 h 63"/>
                      <a:gd name="T2" fmla="*/ 95 w 110"/>
                      <a:gd name="T3" fmla="*/ 0 h 63"/>
                      <a:gd name="T4" fmla="*/ 0 w 110"/>
                      <a:gd name="T5" fmla="*/ 55 h 63"/>
                      <a:gd name="T6" fmla="*/ 15 w 110"/>
                      <a:gd name="T7" fmla="*/ 63 h 63"/>
                      <a:gd name="T8" fmla="*/ 110 w 110"/>
                      <a:gd name="T9" fmla="*/ 9 h 63"/>
                    </a:gdLst>
                    <a:ahLst/>
                    <a:cxnLst>
                      <a:cxn ang="0">
                        <a:pos x="T0" y="T1"/>
                      </a:cxn>
                      <a:cxn ang="0">
                        <a:pos x="T2" y="T3"/>
                      </a:cxn>
                      <a:cxn ang="0">
                        <a:pos x="T4" y="T5"/>
                      </a:cxn>
                      <a:cxn ang="0">
                        <a:pos x="T6" y="T7"/>
                      </a:cxn>
                      <a:cxn ang="0">
                        <a:pos x="T8" y="T9"/>
                      </a:cxn>
                    </a:cxnLst>
                    <a:rect l="0" t="0" r="r" b="b"/>
                    <a:pathLst>
                      <a:path w="110" h="63">
                        <a:moveTo>
                          <a:pt x="110" y="9"/>
                        </a:moveTo>
                        <a:lnTo>
                          <a:pt x="95" y="0"/>
                        </a:lnTo>
                        <a:lnTo>
                          <a:pt x="0" y="55"/>
                        </a:lnTo>
                        <a:lnTo>
                          <a:pt x="15" y="63"/>
                        </a:lnTo>
                        <a:lnTo>
                          <a:pt x="110" y="9"/>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5" name="îśḻïḓé">
                    <a:extLst>
                      <a:ext uri="{FF2B5EF4-FFF2-40B4-BE49-F238E27FC236}">
                        <a16:creationId xmlns:a16="http://schemas.microsoft.com/office/drawing/2014/main" id="{E998E8EE-361B-40CA-80FC-4A073262ABC7}"/>
                      </a:ext>
                    </a:extLst>
                  </p:cNvPr>
                  <p:cNvSpPr/>
                  <p:nvPr/>
                </p:nvSpPr>
                <p:spPr bwMode="auto">
                  <a:xfrm>
                    <a:off x="8350251" y="4506913"/>
                    <a:ext cx="23813" cy="47625"/>
                  </a:xfrm>
                  <a:custGeom>
                    <a:avLst/>
                    <a:gdLst>
                      <a:gd name="T0" fmla="*/ 15 w 15"/>
                      <a:gd name="T1" fmla="*/ 8 h 30"/>
                      <a:gd name="T2" fmla="*/ 0 w 15"/>
                      <a:gd name="T3" fmla="*/ 0 h 30"/>
                      <a:gd name="T4" fmla="*/ 0 w 15"/>
                      <a:gd name="T5" fmla="*/ 22 h 30"/>
                      <a:gd name="T6" fmla="*/ 15 w 15"/>
                      <a:gd name="T7" fmla="*/ 30 h 30"/>
                      <a:gd name="T8" fmla="*/ 15 w 15"/>
                      <a:gd name="T9" fmla="*/ 8 h 30"/>
                    </a:gdLst>
                    <a:ahLst/>
                    <a:cxnLst>
                      <a:cxn ang="0">
                        <a:pos x="T0" y="T1"/>
                      </a:cxn>
                      <a:cxn ang="0">
                        <a:pos x="T2" y="T3"/>
                      </a:cxn>
                      <a:cxn ang="0">
                        <a:pos x="T4" y="T5"/>
                      </a:cxn>
                      <a:cxn ang="0">
                        <a:pos x="T6" y="T7"/>
                      </a:cxn>
                      <a:cxn ang="0">
                        <a:pos x="T8" y="T9"/>
                      </a:cxn>
                    </a:cxnLst>
                    <a:rect l="0" t="0" r="r" b="b"/>
                    <a:pathLst>
                      <a:path w="15" h="30">
                        <a:moveTo>
                          <a:pt x="15" y="8"/>
                        </a:moveTo>
                        <a:lnTo>
                          <a:pt x="0" y="0"/>
                        </a:lnTo>
                        <a:lnTo>
                          <a:pt x="0" y="22"/>
                        </a:lnTo>
                        <a:lnTo>
                          <a:pt x="15" y="30"/>
                        </a:lnTo>
                        <a:lnTo>
                          <a:pt x="15"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6" name="îŝlïḓe">
                    <a:extLst>
                      <a:ext uri="{FF2B5EF4-FFF2-40B4-BE49-F238E27FC236}">
                        <a16:creationId xmlns:a16="http://schemas.microsoft.com/office/drawing/2014/main" id="{697936D7-11BB-428B-9C00-C0D22EBA07DE}"/>
                      </a:ext>
                    </a:extLst>
                  </p:cNvPr>
                  <p:cNvSpPr/>
                  <p:nvPr/>
                </p:nvSpPr>
                <p:spPr bwMode="auto">
                  <a:xfrm>
                    <a:off x="8501063" y="4246563"/>
                    <a:ext cx="23813" cy="187325"/>
                  </a:xfrm>
                  <a:custGeom>
                    <a:avLst/>
                    <a:gdLst>
                      <a:gd name="T0" fmla="*/ 15 w 15"/>
                      <a:gd name="T1" fmla="*/ 8 h 118"/>
                      <a:gd name="T2" fmla="*/ 0 w 15"/>
                      <a:gd name="T3" fmla="*/ 0 h 118"/>
                      <a:gd name="T4" fmla="*/ 0 w 15"/>
                      <a:gd name="T5" fmla="*/ 109 h 118"/>
                      <a:gd name="T6" fmla="*/ 15 w 15"/>
                      <a:gd name="T7" fmla="*/ 118 h 118"/>
                      <a:gd name="T8" fmla="*/ 15 w 15"/>
                      <a:gd name="T9" fmla="*/ 8 h 118"/>
                    </a:gdLst>
                    <a:ahLst/>
                    <a:cxnLst>
                      <a:cxn ang="0">
                        <a:pos x="T0" y="T1"/>
                      </a:cxn>
                      <a:cxn ang="0">
                        <a:pos x="T2" y="T3"/>
                      </a:cxn>
                      <a:cxn ang="0">
                        <a:pos x="T4" y="T5"/>
                      </a:cxn>
                      <a:cxn ang="0">
                        <a:pos x="T6" y="T7"/>
                      </a:cxn>
                      <a:cxn ang="0">
                        <a:pos x="T8" y="T9"/>
                      </a:cxn>
                    </a:cxnLst>
                    <a:rect l="0" t="0" r="r" b="b"/>
                    <a:pathLst>
                      <a:path w="15" h="118">
                        <a:moveTo>
                          <a:pt x="15" y="8"/>
                        </a:moveTo>
                        <a:lnTo>
                          <a:pt x="0" y="0"/>
                        </a:lnTo>
                        <a:lnTo>
                          <a:pt x="0" y="109"/>
                        </a:lnTo>
                        <a:lnTo>
                          <a:pt x="15" y="118"/>
                        </a:lnTo>
                        <a:lnTo>
                          <a:pt x="15"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7" name="işľíďè">
                    <a:extLst>
                      <a:ext uri="{FF2B5EF4-FFF2-40B4-BE49-F238E27FC236}">
                        <a16:creationId xmlns:a16="http://schemas.microsoft.com/office/drawing/2014/main" id="{5ECC767E-F261-4EF5-9682-18D3129BFE75}"/>
                      </a:ext>
                    </a:extLst>
                  </p:cNvPr>
                  <p:cNvSpPr/>
                  <p:nvPr/>
                </p:nvSpPr>
                <p:spPr bwMode="auto">
                  <a:xfrm>
                    <a:off x="8350251" y="4297363"/>
                    <a:ext cx="23813" cy="50800"/>
                  </a:xfrm>
                  <a:custGeom>
                    <a:avLst/>
                    <a:gdLst>
                      <a:gd name="T0" fmla="*/ 15 w 15"/>
                      <a:gd name="T1" fmla="*/ 8 h 32"/>
                      <a:gd name="T2" fmla="*/ 0 w 15"/>
                      <a:gd name="T3" fmla="*/ 0 h 32"/>
                      <a:gd name="T4" fmla="*/ 0 w 15"/>
                      <a:gd name="T5" fmla="*/ 22 h 32"/>
                      <a:gd name="T6" fmla="*/ 15 w 15"/>
                      <a:gd name="T7" fmla="*/ 32 h 32"/>
                      <a:gd name="T8" fmla="*/ 15 w 15"/>
                      <a:gd name="T9" fmla="*/ 8 h 32"/>
                    </a:gdLst>
                    <a:ahLst/>
                    <a:cxnLst>
                      <a:cxn ang="0">
                        <a:pos x="T0" y="T1"/>
                      </a:cxn>
                      <a:cxn ang="0">
                        <a:pos x="T2" y="T3"/>
                      </a:cxn>
                      <a:cxn ang="0">
                        <a:pos x="T4" y="T5"/>
                      </a:cxn>
                      <a:cxn ang="0">
                        <a:pos x="T6" y="T7"/>
                      </a:cxn>
                      <a:cxn ang="0">
                        <a:pos x="T8" y="T9"/>
                      </a:cxn>
                    </a:cxnLst>
                    <a:rect l="0" t="0" r="r" b="b"/>
                    <a:pathLst>
                      <a:path w="15" h="32">
                        <a:moveTo>
                          <a:pt x="15" y="8"/>
                        </a:moveTo>
                        <a:lnTo>
                          <a:pt x="0" y="0"/>
                        </a:lnTo>
                        <a:lnTo>
                          <a:pt x="0" y="22"/>
                        </a:lnTo>
                        <a:lnTo>
                          <a:pt x="15" y="32"/>
                        </a:lnTo>
                        <a:lnTo>
                          <a:pt x="15"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8" name="íşlïďé">
                    <a:extLst>
                      <a:ext uri="{FF2B5EF4-FFF2-40B4-BE49-F238E27FC236}">
                        <a16:creationId xmlns:a16="http://schemas.microsoft.com/office/drawing/2014/main" id="{79B7A415-2E49-475F-AB65-8991CD527245}"/>
                      </a:ext>
                    </a:extLst>
                  </p:cNvPr>
                  <p:cNvSpPr/>
                  <p:nvPr/>
                </p:nvSpPr>
                <p:spPr bwMode="auto">
                  <a:xfrm>
                    <a:off x="8321676" y="4732338"/>
                    <a:ext cx="22225" cy="50800"/>
                  </a:xfrm>
                  <a:custGeom>
                    <a:avLst/>
                    <a:gdLst>
                      <a:gd name="T0" fmla="*/ 14 w 14"/>
                      <a:gd name="T1" fmla="*/ 8 h 32"/>
                      <a:gd name="T2" fmla="*/ 0 w 14"/>
                      <a:gd name="T3" fmla="*/ 0 h 32"/>
                      <a:gd name="T4" fmla="*/ 0 w 14"/>
                      <a:gd name="T5" fmla="*/ 23 h 32"/>
                      <a:gd name="T6" fmla="*/ 14 w 14"/>
                      <a:gd name="T7" fmla="*/ 32 h 32"/>
                      <a:gd name="T8" fmla="*/ 14 w 14"/>
                      <a:gd name="T9" fmla="*/ 8 h 32"/>
                    </a:gdLst>
                    <a:ahLst/>
                    <a:cxnLst>
                      <a:cxn ang="0">
                        <a:pos x="T0" y="T1"/>
                      </a:cxn>
                      <a:cxn ang="0">
                        <a:pos x="T2" y="T3"/>
                      </a:cxn>
                      <a:cxn ang="0">
                        <a:pos x="T4" y="T5"/>
                      </a:cxn>
                      <a:cxn ang="0">
                        <a:pos x="T6" y="T7"/>
                      </a:cxn>
                      <a:cxn ang="0">
                        <a:pos x="T8" y="T9"/>
                      </a:cxn>
                    </a:cxnLst>
                    <a:rect l="0" t="0" r="r" b="b"/>
                    <a:pathLst>
                      <a:path w="14" h="32">
                        <a:moveTo>
                          <a:pt x="14" y="8"/>
                        </a:moveTo>
                        <a:lnTo>
                          <a:pt x="0" y="0"/>
                        </a:lnTo>
                        <a:lnTo>
                          <a:pt x="0" y="23"/>
                        </a:lnTo>
                        <a:lnTo>
                          <a:pt x="14" y="32"/>
                        </a:lnTo>
                        <a:lnTo>
                          <a:pt x="14" y="8"/>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19" name="ïşľiḋê">
                    <a:extLst>
                      <a:ext uri="{FF2B5EF4-FFF2-40B4-BE49-F238E27FC236}">
                        <a16:creationId xmlns:a16="http://schemas.microsoft.com/office/drawing/2014/main" id="{182F8FEE-5BB1-48F5-A63E-236B17D95285}"/>
                      </a:ext>
                    </a:extLst>
                  </p:cNvPr>
                  <p:cNvSpPr/>
                  <p:nvPr/>
                </p:nvSpPr>
                <p:spPr bwMode="auto">
                  <a:xfrm>
                    <a:off x="8170863" y="4732338"/>
                    <a:ext cx="173038" cy="101600"/>
                  </a:xfrm>
                  <a:custGeom>
                    <a:avLst/>
                    <a:gdLst>
                      <a:gd name="T0" fmla="*/ 109 w 109"/>
                      <a:gd name="T1" fmla="*/ 8 h 64"/>
                      <a:gd name="T2" fmla="*/ 95 w 109"/>
                      <a:gd name="T3" fmla="*/ 0 h 64"/>
                      <a:gd name="T4" fmla="*/ 0 w 109"/>
                      <a:gd name="T5" fmla="*/ 54 h 64"/>
                      <a:gd name="T6" fmla="*/ 14 w 109"/>
                      <a:gd name="T7" fmla="*/ 64 h 64"/>
                      <a:gd name="T8" fmla="*/ 109 w 109"/>
                      <a:gd name="T9" fmla="*/ 8 h 64"/>
                    </a:gdLst>
                    <a:ahLst/>
                    <a:cxnLst>
                      <a:cxn ang="0">
                        <a:pos x="T0" y="T1"/>
                      </a:cxn>
                      <a:cxn ang="0">
                        <a:pos x="T2" y="T3"/>
                      </a:cxn>
                      <a:cxn ang="0">
                        <a:pos x="T4" y="T5"/>
                      </a:cxn>
                      <a:cxn ang="0">
                        <a:pos x="T6" y="T7"/>
                      </a:cxn>
                      <a:cxn ang="0">
                        <a:pos x="T8" y="T9"/>
                      </a:cxn>
                    </a:cxnLst>
                    <a:rect l="0" t="0" r="r" b="b"/>
                    <a:pathLst>
                      <a:path w="109" h="64">
                        <a:moveTo>
                          <a:pt x="109" y="8"/>
                        </a:moveTo>
                        <a:lnTo>
                          <a:pt x="95" y="0"/>
                        </a:lnTo>
                        <a:lnTo>
                          <a:pt x="0" y="54"/>
                        </a:lnTo>
                        <a:lnTo>
                          <a:pt x="14" y="64"/>
                        </a:lnTo>
                        <a:lnTo>
                          <a:pt x="109" y="8"/>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0" name="ïṥḻiḑè">
                    <a:extLst>
                      <a:ext uri="{FF2B5EF4-FFF2-40B4-BE49-F238E27FC236}">
                        <a16:creationId xmlns:a16="http://schemas.microsoft.com/office/drawing/2014/main" id="{77B81358-E1B6-4325-ACDD-239110EBDEBC}"/>
                      </a:ext>
                    </a:extLst>
                  </p:cNvPr>
                  <p:cNvSpPr/>
                  <p:nvPr/>
                </p:nvSpPr>
                <p:spPr bwMode="auto">
                  <a:xfrm>
                    <a:off x="8321676" y="4559301"/>
                    <a:ext cx="22225" cy="185738"/>
                  </a:xfrm>
                  <a:custGeom>
                    <a:avLst/>
                    <a:gdLst>
                      <a:gd name="T0" fmla="*/ 14 w 14"/>
                      <a:gd name="T1" fmla="*/ 9 h 117"/>
                      <a:gd name="T2" fmla="*/ 0 w 14"/>
                      <a:gd name="T3" fmla="*/ 0 h 117"/>
                      <a:gd name="T4" fmla="*/ 0 w 14"/>
                      <a:gd name="T5" fmla="*/ 109 h 117"/>
                      <a:gd name="T6" fmla="*/ 14 w 14"/>
                      <a:gd name="T7" fmla="*/ 117 h 117"/>
                      <a:gd name="T8" fmla="*/ 14 w 14"/>
                      <a:gd name="T9" fmla="*/ 9 h 117"/>
                    </a:gdLst>
                    <a:ahLst/>
                    <a:cxnLst>
                      <a:cxn ang="0">
                        <a:pos x="T0" y="T1"/>
                      </a:cxn>
                      <a:cxn ang="0">
                        <a:pos x="T2" y="T3"/>
                      </a:cxn>
                      <a:cxn ang="0">
                        <a:pos x="T4" y="T5"/>
                      </a:cxn>
                      <a:cxn ang="0">
                        <a:pos x="T6" y="T7"/>
                      </a:cxn>
                      <a:cxn ang="0">
                        <a:pos x="T8" y="T9"/>
                      </a:cxn>
                    </a:cxnLst>
                    <a:rect l="0" t="0" r="r" b="b"/>
                    <a:pathLst>
                      <a:path w="14" h="117">
                        <a:moveTo>
                          <a:pt x="14" y="9"/>
                        </a:moveTo>
                        <a:lnTo>
                          <a:pt x="0" y="0"/>
                        </a:lnTo>
                        <a:lnTo>
                          <a:pt x="0" y="109"/>
                        </a:lnTo>
                        <a:lnTo>
                          <a:pt x="14" y="117"/>
                        </a:lnTo>
                        <a:lnTo>
                          <a:pt x="14" y="9"/>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1" name="íşlïḋê">
                    <a:extLst>
                      <a:ext uri="{FF2B5EF4-FFF2-40B4-BE49-F238E27FC236}">
                        <a16:creationId xmlns:a16="http://schemas.microsoft.com/office/drawing/2014/main" id="{AE0753D5-AF10-4905-A23C-FEB87BCFF716}"/>
                      </a:ext>
                    </a:extLst>
                  </p:cNvPr>
                  <p:cNvSpPr/>
                  <p:nvPr/>
                </p:nvSpPr>
                <p:spPr bwMode="auto">
                  <a:xfrm>
                    <a:off x="8318501" y="4522788"/>
                    <a:ext cx="25400" cy="50800"/>
                  </a:xfrm>
                  <a:custGeom>
                    <a:avLst/>
                    <a:gdLst>
                      <a:gd name="T0" fmla="*/ 16 w 16"/>
                      <a:gd name="T1" fmla="*/ 10 h 32"/>
                      <a:gd name="T2" fmla="*/ 0 w 16"/>
                      <a:gd name="T3" fmla="*/ 0 h 32"/>
                      <a:gd name="T4" fmla="*/ 2 w 16"/>
                      <a:gd name="T5" fmla="*/ 23 h 32"/>
                      <a:gd name="T6" fmla="*/ 16 w 16"/>
                      <a:gd name="T7" fmla="*/ 32 h 32"/>
                      <a:gd name="T8" fmla="*/ 16 w 16"/>
                      <a:gd name="T9" fmla="*/ 10 h 32"/>
                    </a:gdLst>
                    <a:ahLst/>
                    <a:cxnLst>
                      <a:cxn ang="0">
                        <a:pos x="T0" y="T1"/>
                      </a:cxn>
                      <a:cxn ang="0">
                        <a:pos x="T2" y="T3"/>
                      </a:cxn>
                      <a:cxn ang="0">
                        <a:pos x="T4" y="T5"/>
                      </a:cxn>
                      <a:cxn ang="0">
                        <a:pos x="T6" y="T7"/>
                      </a:cxn>
                      <a:cxn ang="0">
                        <a:pos x="T8" y="T9"/>
                      </a:cxn>
                    </a:cxnLst>
                    <a:rect l="0" t="0" r="r" b="b"/>
                    <a:pathLst>
                      <a:path w="16" h="32">
                        <a:moveTo>
                          <a:pt x="16" y="10"/>
                        </a:moveTo>
                        <a:lnTo>
                          <a:pt x="0" y="0"/>
                        </a:lnTo>
                        <a:lnTo>
                          <a:pt x="2" y="23"/>
                        </a:lnTo>
                        <a:lnTo>
                          <a:pt x="16" y="32"/>
                        </a:lnTo>
                        <a:lnTo>
                          <a:pt x="16" y="10"/>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2" name="íSḻiḋe">
                    <a:extLst>
                      <a:ext uri="{FF2B5EF4-FFF2-40B4-BE49-F238E27FC236}">
                        <a16:creationId xmlns:a16="http://schemas.microsoft.com/office/drawing/2014/main" id="{DC88BAB0-D584-4685-98DD-75C51ED0E474}"/>
                      </a:ext>
                    </a:extLst>
                  </p:cNvPr>
                  <p:cNvSpPr/>
                  <p:nvPr/>
                </p:nvSpPr>
                <p:spPr bwMode="auto">
                  <a:xfrm>
                    <a:off x="8170863" y="4522788"/>
                    <a:ext cx="173038" cy="101600"/>
                  </a:xfrm>
                  <a:custGeom>
                    <a:avLst/>
                    <a:gdLst>
                      <a:gd name="T0" fmla="*/ 109 w 109"/>
                      <a:gd name="T1" fmla="*/ 10 h 64"/>
                      <a:gd name="T2" fmla="*/ 93 w 109"/>
                      <a:gd name="T3" fmla="*/ 0 h 64"/>
                      <a:gd name="T4" fmla="*/ 0 w 109"/>
                      <a:gd name="T5" fmla="*/ 56 h 64"/>
                      <a:gd name="T6" fmla="*/ 14 w 109"/>
                      <a:gd name="T7" fmla="*/ 64 h 64"/>
                      <a:gd name="T8" fmla="*/ 109 w 109"/>
                      <a:gd name="T9" fmla="*/ 10 h 64"/>
                    </a:gdLst>
                    <a:ahLst/>
                    <a:cxnLst>
                      <a:cxn ang="0">
                        <a:pos x="T0" y="T1"/>
                      </a:cxn>
                      <a:cxn ang="0">
                        <a:pos x="T2" y="T3"/>
                      </a:cxn>
                      <a:cxn ang="0">
                        <a:pos x="T4" y="T5"/>
                      </a:cxn>
                      <a:cxn ang="0">
                        <a:pos x="T6" y="T7"/>
                      </a:cxn>
                      <a:cxn ang="0">
                        <a:pos x="T8" y="T9"/>
                      </a:cxn>
                    </a:cxnLst>
                    <a:rect l="0" t="0" r="r" b="b"/>
                    <a:pathLst>
                      <a:path w="109" h="64">
                        <a:moveTo>
                          <a:pt x="109" y="10"/>
                        </a:moveTo>
                        <a:lnTo>
                          <a:pt x="93" y="0"/>
                        </a:lnTo>
                        <a:lnTo>
                          <a:pt x="0" y="56"/>
                        </a:lnTo>
                        <a:lnTo>
                          <a:pt x="14" y="64"/>
                        </a:lnTo>
                        <a:lnTo>
                          <a:pt x="109" y="10"/>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3" name="iṥḷíḍe">
                    <a:extLst>
                      <a:ext uri="{FF2B5EF4-FFF2-40B4-BE49-F238E27FC236}">
                        <a16:creationId xmlns:a16="http://schemas.microsoft.com/office/drawing/2014/main" id="{603D228F-B9EB-4E5E-8BBE-A60BEE98AD00}"/>
                      </a:ext>
                    </a:extLst>
                  </p:cNvPr>
                  <p:cNvSpPr/>
                  <p:nvPr/>
                </p:nvSpPr>
                <p:spPr bwMode="auto">
                  <a:xfrm>
                    <a:off x="8137526" y="4646613"/>
                    <a:ext cx="55563" cy="31750"/>
                  </a:xfrm>
                  <a:custGeom>
                    <a:avLst/>
                    <a:gdLst>
                      <a:gd name="T0" fmla="*/ 35 w 35"/>
                      <a:gd name="T1" fmla="*/ 8 h 20"/>
                      <a:gd name="T2" fmla="*/ 21 w 35"/>
                      <a:gd name="T3" fmla="*/ 0 h 20"/>
                      <a:gd name="T4" fmla="*/ 0 w 35"/>
                      <a:gd name="T5" fmla="*/ 11 h 20"/>
                      <a:gd name="T6" fmla="*/ 15 w 35"/>
                      <a:gd name="T7" fmla="*/ 20 h 20"/>
                      <a:gd name="T8" fmla="*/ 35 w 35"/>
                      <a:gd name="T9" fmla="*/ 8 h 20"/>
                    </a:gdLst>
                    <a:ahLst/>
                    <a:cxnLst>
                      <a:cxn ang="0">
                        <a:pos x="T0" y="T1"/>
                      </a:cxn>
                      <a:cxn ang="0">
                        <a:pos x="T2" y="T3"/>
                      </a:cxn>
                      <a:cxn ang="0">
                        <a:pos x="T4" y="T5"/>
                      </a:cxn>
                      <a:cxn ang="0">
                        <a:pos x="T6" y="T7"/>
                      </a:cxn>
                      <a:cxn ang="0">
                        <a:pos x="T8" y="T9"/>
                      </a:cxn>
                    </a:cxnLst>
                    <a:rect l="0" t="0" r="r" b="b"/>
                    <a:pathLst>
                      <a:path w="35" h="20">
                        <a:moveTo>
                          <a:pt x="35" y="8"/>
                        </a:moveTo>
                        <a:lnTo>
                          <a:pt x="21" y="0"/>
                        </a:lnTo>
                        <a:lnTo>
                          <a:pt x="0" y="11"/>
                        </a:lnTo>
                        <a:lnTo>
                          <a:pt x="15" y="20"/>
                        </a:lnTo>
                        <a:lnTo>
                          <a:pt x="35"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4" name="iṧľíďê">
                    <a:extLst>
                      <a:ext uri="{FF2B5EF4-FFF2-40B4-BE49-F238E27FC236}">
                        <a16:creationId xmlns:a16="http://schemas.microsoft.com/office/drawing/2014/main" id="{AE570C26-CB38-4B70-95C5-00D0560D4838}"/>
                      </a:ext>
                    </a:extLst>
                  </p:cNvPr>
                  <p:cNvSpPr/>
                  <p:nvPr/>
                </p:nvSpPr>
                <p:spPr bwMode="auto">
                  <a:xfrm>
                    <a:off x="8318501" y="4351338"/>
                    <a:ext cx="25400" cy="187325"/>
                  </a:xfrm>
                  <a:custGeom>
                    <a:avLst/>
                    <a:gdLst>
                      <a:gd name="T0" fmla="*/ 15 w 16"/>
                      <a:gd name="T1" fmla="*/ 8 h 118"/>
                      <a:gd name="T2" fmla="*/ 0 w 16"/>
                      <a:gd name="T3" fmla="*/ 0 h 118"/>
                      <a:gd name="T4" fmla="*/ 0 w 16"/>
                      <a:gd name="T5" fmla="*/ 108 h 118"/>
                      <a:gd name="T6" fmla="*/ 16 w 16"/>
                      <a:gd name="T7" fmla="*/ 118 h 118"/>
                      <a:gd name="T8" fmla="*/ 15 w 16"/>
                      <a:gd name="T9" fmla="*/ 8 h 118"/>
                    </a:gdLst>
                    <a:ahLst/>
                    <a:cxnLst>
                      <a:cxn ang="0">
                        <a:pos x="T0" y="T1"/>
                      </a:cxn>
                      <a:cxn ang="0">
                        <a:pos x="T2" y="T3"/>
                      </a:cxn>
                      <a:cxn ang="0">
                        <a:pos x="T4" y="T5"/>
                      </a:cxn>
                      <a:cxn ang="0">
                        <a:pos x="T6" y="T7"/>
                      </a:cxn>
                      <a:cxn ang="0">
                        <a:pos x="T8" y="T9"/>
                      </a:cxn>
                    </a:cxnLst>
                    <a:rect l="0" t="0" r="r" b="b"/>
                    <a:pathLst>
                      <a:path w="16" h="118">
                        <a:moveTo>
                          <a:pt x="15" y="8"/>
                        </a:moveTo>
                        <a:lnTo>
                          <a:pt x="0" y="0"/>
                        </a:lnTo>
                        <a:lnTo>
                          <a:pt x="0" y="108"/>
                        </a:lnTo>
                        <a:lnTo>
                          <a:pt x="16" y="118"/>
                        </a:lnTo>
                        <a:lnTo>
                          <a:pt x="15" y="8"/>
                        </a:lnTo>
                        <a:close/>
                      </a:path>
                    </a:pathLst>
                  </a:custGeom>
                  <a:solidFill>
                    <a:srgbClr val="A4BD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5" name="iṡľíde">
                    <a:extLst>
                      <a:ext uri="{FF2B5EF4-FFF2-40B4-BE49-F238E27FC236}">
                        <a16:creationId xmlns:a16="http://schemas.microsoft.com/office/drawing/2014/main" id="{ED64ED03-DDA4-442F-8001-F339DE2998D7}"/>
                      </a:ext>
                    </a:extLst>
                  </p:cNvPr>
                  <p:cNvSpPr/>
                  <p:nvPr/>
                </p:nvSpPr>
                <p:spPr bwMode="auto">
                  <a:xfrm>
                    <a:off x="8137526" y="4611688"/>
                    <a:ext cx="55563" cy="31750"/>
                  </a:xfrm>
                  <a:custGeom>
                    <a:avLst/>
                    <a:gdLst>
                      <a:gd name="T0" fmla="*/ 35 w 35"/>
                      <a:gd name="T1" fmla="*/ 8 h 20"/>
                      <a:gd name="T2" fmla="*/ 21 w 35"/>
                      <a:gd name="T3" fmla="*/ 0 h 20"/>
                      <a:gd name="T4" fmla="*/ 0 w 35"/>
                      <a:gd name="T5" fmla="*/ 12 h 20"/>
                      <a:gd name="T6" fmla="*/ 15 w 35"/>
                      <a:gd name="T7" fmla="*/ 20 h 20"/>
                      <a:gd name="T8" fmla="*/ 35 w 35"/>
                      <a:gd name="T9" fmla="*/ 8 h 20"/>
                    </a:gdLst>
                    <a:ahLst/>
                    <a:cxnLst>
                      <a:cxn ang="0">
                        <a:pos x="T0" y="T1"/>
                      </a:cxn>
                      <a:cxn ang="0">
                        <a:pos x="T2" y="T3"/>
                      </a:cxn>
                      <a:cxn ang="0">
                        <a:pos x="T4" y="T5"/>
                      </a:cxn>
                      <a:cxn ang="0">
                        <a:pos x="T6" y="T7"/>
                      </a:cxn>
                      <a:cxn ang="0">
                        <a:pos x="T8" y="T9"/>
                      </a:cxn>
                    </a:cxnLst>
                    <a:rect l="0" t="0" r="r" b="b"/>
                    <a:pathLst>
                      <a:path w="35" h="20">
                        <a:moveTo>
                          <a:pt x="35" y="8"/>
                        </a:moveTo>
                        <a:lnTo>
                          <a:pt x="21" y="0"/>
                        </a:lnTo>
                        <a:lnTo>
                          <a:pt x="0" y="12"/>
                        </a:lnTo>
                        <a:lnTo>
                          <a:pt x="15" y="20"/>
                        </a:lnTo>
                        <a:lnTo>
                          <a:pt x="35" y="8"/>
                        </a:lnTo>
                        <a:close/>
                      </a:path>
                    </a:pathLst>
                  </a:custGeom>
                  <a:solidFill>
                    <a:srgbClr val="A6A6A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6" name="ísliďê">
                    <a:extLst>
                      <a:ext uri="{FF2B5EF4-FFF2-40B4-BE49-F238E27FC236}">
                        <a16:creationId xmlns:a16="http://schemas.microsoft.com/office/drawing/2014/main" id="{62340C7D-522C-46E6-8C3E-9461EA4C17A4}"/>
                      </a:ext>
                    </a:extLst>
                  </p:cNvPr>
                  <p:cNvSpPr/>
                  <p:nvPr/>
                </p:nvSpPr>
                <p:spPr bwMode="auto">
                  <a:xfrm>
                    <a:off x="8318501" y="4314826"/>
                    <a:ext cx="23813" cy="49213"/>
                  </a:xfrm>
                  <a:custGeom>
                    <a:avLst/>
                    <a:gdLst>
                      <a:gd name="T0" fmla="*/ 15 w 15"/>
                      <a:gd name="T1" fmla="*/ 9 h 31"/>
                      <a:gd name="T2" fmla="*/ 0 w 15"/>
                      <a:gd name="T3" fmla="*/ 0 h 31"/>
                      <a:gd name="T4" fmla="*/ 0 w 15"/>
                      <a:gd name="T5" fmla="*/ 23 h 31"/>
                      <a:gd name="T6" fmla="*/ 15 w 15"/>
                      <a:gd name="T7" fmla="*/ 31 h 31"/>
                      <a:gd name="T8" fmla="*/ 15 w 15"/>
                      <a:gd name="T9" fmla="*/ 9 h 31"/>
                    </a:gdLst>
                    <a:ahLst/>
                    <a:cxnLst>
                      <a:cxn ang="0">
                        <a:pos x="T0" y="T1"/>
                      </a:cxn>
                      <a:cxn ang="0">
                        <a:pos x="T2" y="T3"/>
                      </a:cxn>
                      <a:cxn ang="0">
                        <a:pos x="T4" y="T5"/>
                      </a:cxn>
                      <a:cxn ang="0">
                        <a:pos x="T6" y="T7"/>
                      </a:cxn>
                      <a:cxn ang="0">
                        <a:pos x="T8" y="T9"/>
                      </a:cxn>
                    </a:cxnLst>
                    <a:rect l="0" t="0" r="r" b="b"/>
                    <a:pathLst>
                      <a:path w="15" h="31">
                        <a:moveTo>
                          <a:pt x="15" y="9"/>
                        </a:moveTo>
                        <a:lnTo>
                          <a:pt x="0" y="0"/>
                        </a:lnTo>
                        <a:lnTo>
                          <a:pt x="0" y="23"/>
                        </a:lnTo>
                        <a:lnTo>
                          <a:pt x="15" y="31"/>
                        </a:lnTo>
                        <a:lnTo>
                          <a:pt x="15" y="9"/>
                        </a:lnTo>
                        <a:close/>
                      </a:path>
                    </a:pathLst>
                  </a:custGeom>
                  <a:solidFill>
                    <a:srgbClr val="95959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7" name="ïṩḷíḑê">
                    <a:extLst>
                      <a:ext uri="{FF2B5EF4-FFF2-40B4-BE49-F238E27FC236}">
                        <a16:creationId xmlns:a16="http://schemas.microsoft.com/office/drawing/2014/main" id="{50537A2F-73A8-4F6E-8669-01973B3F2D88}"/>
                      </a:ext>
                    </a:extLst>
                  </p:cNvPr>
                  <p:cNvSpPr/>
                  <p:nvPr/>
                </p:nvSpPr>
                <p:spPr bwMode="auto">
                  <a:xfrm>
                    <a:off x="8137526" y="4192588"/>
                    <a:ext cx="419100" cy="241300"/>
                  </a:xfrm>
                  <a:custGeom>
                    <a:avLst/>
                    <a:gdLst>
                      <a:gd name="T0" fmla="*/ 114 w 264"/>
                      <a:gd name="T1" fmla="*/ 77 h 152"/>
                      <a:gd name="T2" fmla="*/ 134 w 264"/>
                      <a:gd name="T3" fmla="*/ 66 h 152"/>
                      <a:gd name="T4" fmla="*/ 249 w 264"/>
                      <a:gd name="T5" fmla="*/ 0 h 152"/>
                      <a:gd name="T6" fmla="*/ 264 w 264"/>
                      <a:gd name="T7" fmla="*/ 8 h 152"/>
                      <a:gd name="T8" fmla="*/ 149 w 264"/>
                      <a:gd name="T9" fmla="*/ 74 h 152"/>
                      <a:gd name="T10" fmla="*/ 129 w 264"/>
                      <a:gd name="T11" fmla="*/ 86 h 152"/>
                      <a:gd name="T12" fmla="*/ 14 w 264"/>
                      <a:gd name="T13" fmla="*/ 152 h 152"/>
                      <a:gd name="T14" fmla="*/ 0 w 264"/>
                      <a:gd name="T15" fmla="*/ 144 h 152"/>
                      <a:gd name="T16" fmla="*/ 114 w 264"/>
                      <a:gd name="T17" fmla="*/ 7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4" h="152">
                        <a:moveTo>
                          <a:pt x="114" y="77"/>
                        </a:moveTo>
                        <a:lnTo>
                          <a:pt x="134" y="66"/>
                        </a:lnTo>
                        <a:lnTo>
                          <a:pt x="249" y="0"/>
                        </a:lnTo>
                        <a:lnTo>
                          <a:pt x="264" y="8"/>
                        </a:lnTo>
                        <a:lnTo>
                          <a:pt x="149" y="74"/>
                        </a:lnTo>
                        <a:lnTo>
                          <a:pt x="129" y="86"/>
                        </a:lnTo>
                        <a:lnTo>
                          <a:pt x="14" y="152"/>
                        </a:lnTo>
                        <a:lnTo>
                          <a:pt x="0" y="144"/>
                        </a:lnTo>
                        <a:lnTo>
                          <a:pt x="114" y="77"/>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8" name="îŝḷíďé">
                    <a:extLst>
                      <a:ext uri="{FF2B5EF4-FFF2-40B4-BE49-F238E27FC236}">
                        <a16:creationId xmlns:a16="http://schemas.microsoft.com/office/drawing/2014/main" id="{01298DE3-939C-4C08-AF71-A5D9E7B8E7EB}"/>
                      </a:ext>
                    </a:extLst>
                  </p:cNvPr>
                  <p:cNvSpPr/>
                  <p:nvPr/>
                </p:nvSpPr>
                <p:spPr bwMode="auto">
                  <a:xfrm>
                    <a:off x="8159751" y="4205288"/>
                    <a:ext cx="398463" cy="682625"/>
                  </a:xfrm>
                  <a:custGeom>
                    <a:avLst/>
                    <a:gdLst>
                      <a:gd name="T0" fmla="*/ 0 w 251"/>
                      <a:gd name="T1" fmla="*/ 144 h 430"/>
                      <a:gd name="T2" fmla="*/ 1 w 251"/>
                      <a:gd name="T3" fmla="*/ 276 h 430"/>
                      <a:gd name="T4" fmla="*/ 1 w 251"/>
                      <a:gd name="T5" fmla="*/ 298 h 430"/>
                      <a:gd name="T6" fmla="*/ 1 w 251"/>
                      <a:gd name="T7" fmla="*/ 430 h 430"/>
                      <a:gd name="T8" fmla="*/ 116 w 251"/>
                      <a:gd name="T9" fmla="*/ 364 h 430"/>
                      <a:gd name="T10" fmla="*/ 136 w 251"/>
                      <a:gd name="T11" fmla="*/ 352 h 430"/>
                      <a:gd name="T12" fmla="*/ 251 w 251"/>
                      <a:gd name="T13" fmla="*/ 286 h 430"/>
                      <a:gd name="T14" fmla="*/ 250 w 251"/>
                      <a:gd name="T15" fmla="*/ 154 h 430"/>
                      <a:gd name="T16" fmla="*/ 250 w 251"/>
                      <a:gd name="T17" fmla="*/ 132 h 430"/>
                      <a:gd name="T18" fmla="*/ 250 w 251"/>
                      <a:gd name="T19" fmla="*/ 0 h 430"/>
                      <a:gd name="T20" fmla="*/ 135 w 251"/>
                      <a:gd name="T21" fmla="*/ 66 h 430"/>
                      <a:gd name="T22" fmla="*/ 115 w 251"/>
                      <a:gd name="T23" fmla="*/ 78 h 430"/>
                      <a:gd name="T24" fmla="*/ 0 w 251"/>
                      <a:gd name="T25" fmla="*/ 144 h 430"/>
                      <a:gd name="T26" fmla="*/ 135 w 251"/>
                      <a:gd name="T27" fmla="*/ 220 h 430"/>
                      <a:gd name="T28" fmla="*/ 230 w 251"/>
                      <a:gd name="T29" fmla="*/ 166 h 430"/>
                      <a:gd name="T30" fmla="*/ 230 w 251"/>
                      <a:gd name="T31" fmla="*/ 274 h 430"/>
                      <a:gd name="T32" fmla="*/ 136 w 251"/>
                      <a:gd name="T33" fmla="*/ 330 h 430"/>
                      <a:gd name="T34" fmla="*/ 135 w 251"/>
                      <a:gd name="T35" fmla="*/ 220 h 430"/>
                      <a:gd name="T36" fmla="*/ 135 w 251"/>
                      <a:gd name="T37" fmla="*/ 90 h 430"/>
                      <a:gd name="T38" fmla="*/ 230 w 251"/>
                      <a:gd name="T39" fmla="*/ 34 h 430"/>
                      <a:gd name="T40" fmla="*/ 230 w 251"/>
                      <a:gd name="T41" fmla="*/ 144 h 430"/>
                      <a:gd name="T42" fmla="*/ 135 w 251"/>
                      <a:gd name="T43" fmla="*/ 198 h 430"/>
                      <a:gd name="T44" fmla="*/ 135 w 251"/>
                      <a:gd name="T45" fmla="*/ 90 h 430"/>
                      <a:gd name="T46" fmla="*/ 21 w 251"/>
                      <a:gd name="T47" fmla="*/ 286 h 430"/>
                      <a:gd name="T48" fmla="*/ 116 w 251"/>
                      <a:gd name="T49" fmla="*/ 232 h 430"/>
                      <a:gd name="T50" fmla="*/ 116 w 251"/>
                      <a:gd name="T51" fmla="*/ 340 h 430"/>
                      <a:gd name="T52" fmla="*/ 21 w 251"/>
                      <a:gd name="T53" fmla="*/ 396 h 430"/>
                      <a:gd name="T54" fmla="*/ 21 w 251"/>
                      <a:gd name="T55" fmla="*/ 286 h 430"/>
                      <a:gd name="T56" fmla="*/ 21 w 251"/>
                      <a:gd name="T57" fmla="*/ 264 h 430"/>
                      <a:gd name="T58" fmla="*/ 21 w 251"/>
                      <a:gd name="T59" fmla="*/ 156 h 430"/>
                      <a:gd name="T60" fmla="*/ 115 w 251"/>
                      <a:gd name="T61" fmla="*/ 100 h 430"/>
                      <a:gd name="T62" fmla="*/ 116 w 251"/>
                      <a:gd name="T63" fmla="*/ 210 h 430"/>
                      <a:gd name="T64" fmla="*/ 21 w 251"/>
                      <a:gd name="T65" fmla="*/ 264 h 4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1" h="430">
                        <a:moveTo>
                          <a:pt x="0" y="144"/>
                        </a:moveTo>
                        <a:lnTo>
                          <a:pt x="1" y="276"/>
                        </a:lnTo>
                        <a:lnTo>
                          <a:pt x="1" y="298"/>
                        </a:lnTo>
                        <a:lnTo>
                          <a:pt x="1" y="430"/>
                        </a:lnTo>
                        <a:lnTo>
                          <a:pt x="116" y="364"/>
                        </a:lnTo>
                        <a:lnTo>
                          <a:pt x="136" y="352"/>
                        </a:lnTo>
                        <a:lnTo>
                          <a:pt x="251" y="286"/>
                        </a:lnTo>
                        <a:lnTo>
                          <a:pt x="250" y="154"/>
                        </a:lnTo>
                        <a:lnTo>
                          <a:pt x="250" y="132"/>
                        </a:lnTo>
                        <a:lnTo>
                          <a:pt x="250" y="0"/>
                        </a:lnTo>
                        <a:lnTo>
                          <a:pt x="135" y="66"/>
                        </a:lnTo>
                        <a:lnTo>
                          <a:pt x="115" y="78"/>
                        </a:lnTo>
                        <a:lnTo>
                          <a:pt x="0" y="144"/>
                        </a:lnTo>
                        <a:close/>
                        <a:moveTo>
                          <a:pt x="135" y="220"/>
                        </a:moveTo>
                        <a:lnTo>
                          <a:pt x="230" y="166"/>
                        </a:lnTo>
                        <a:lnTo>
                          <a:pt x="230" y="274"/>
                        </a:lnTo>
                        <a:lnTo>
                          <a:pt x="136" y="330"/>
                        </a:lnTo>
                        <a:lnTo>
                          <a:pt x="135" y="220"/>
                        </a:lnTo>
                        <a:close/>
                        <a:moveTo>
                          <a:pt x="135" y="90"/>
                        </a:moveTo>
                        <a:lnTo>
                          <a:pt x="230" y="34"/>
                        </a:lnTo>
                        <a:lnTo>
                          <a:pt x="230" y="144"/>
                        </a:lnTo>
                        <a:lnTo>
                          <a:pt x="135" y="198"/>
                        </a:lnTo>
                        <a:lnTo>
                          <a:pt x="135" y="90"/>
                        </a:lnTo>
                        <a:close/>
                        <a:moveTo>
                          <a:pt x="21" y="286"/>
                        </a:moveTo>
                        <a:lnTo>
                          <a:pt x="116" y="232"/>
                        </a:lnTo>
                        <a:lnTo>
                          <a:pt x="116" y="340"/>
                        </a:lnTo>
                        <a:lnTo>
                          <a:pt x="21" y="396"/>
                        </a:lnTo>
                        <a:lnTo>
                          <a:pt x="21" y="286"/>
                        </a:lnTo>
                        <a:close/>
                        <a:moveTo>
                          <a:pt x="21" y="264"/>
                        </a:moveTo>
                        <a:lnTo>
                          <a:pt x="21" y="156"/>
                        </a:lnTo>
                        <a:lnTo>
                          <a:pt x="115" y="100"/>
                        </a:lnTo>
                        <a:lnTo>
                          <a:pt x="116" y="210"/>
                        </a:lnTo>
                        <a:lnTo>
                          <a:pt x="21" y="264"/>
                        </a:lnTo>
                        <a:close/>
                      </a:path>
                    </a:pathLst>
                  </a:custGeom>
                  <a:solidFill>
                    <a:srgbClr val="D5D5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29" name="iṡ1ïďê">
                    <a:extLst>
                      <a:ext uri="{FF2B5EF4-FFF2-40B4-BE49-F238E27FC236}">
                        <a16:creationId xmlns:a16="http://schemas.microsoft.com/office/drawing/2014/main" id="{6E8F5AC9-6911-43E0-AEA4-A7EDAFBFC039}"/>
                      </a:ext>
                    </a:extLst>
                  </p:cNvPr>
                  <p:cNvSpPr/>
                  <p:nvPr/>
                </p:nvSpPr>
                <p:spPr bwMode="auto">
                  <a:xfrm>
                    <a:off x="8137526" y="4421188"/>
                    <a:ext cx="23813" cy="466725"/>
                  </a:xfrm>
                  <a:custGeom>
                    <a:avLst/>
                    <a:gdLst>
                      <a:gd name="T0" fmla="*/ 14 w 15"/>
                      <a:gd name="T1" fmla="*/ 8 h 294"/>
                      <a:gd name="T2" fmla="*/ 15 w 15"/>
                      <a:gd name="T3" fmla="*/ 140 h 294"/>
                      <a:gd name="T4" fmla="*/ 15 w 15"/>
                      <a:gd name="T5" fmla="*/ 162 h 294"/>
                      <a:gd name="T6" fmla="*/ 15 w 15"/>
                      <a:gd name="T7" fmla="*/ 294 h 294"/>
                      <a:gd name="T8" fmla="*/ 1 w 15"/>
                      <a:gd name="T9" fmla="*/ 285 h 294"/>
                      <a:gd name="T10" fmla="*/ 0 w 15"/>
                      <a:gd name="T11" fmla="*/ 153 h 294"/>
                      <a:gd name="T12" fmla="*/ 0 w 15"/>
                      <a:gd name="T13" fmla="*/ 132 h 294"/>
                      <a:gd name="T14" fmla="*/ 0 w 15"/>
                      <a:gd name="T15" fmla="*/ 0 h 294"/>
                      <a:gd name="T16" fmla="*/ 14 w 15"/>
                      <a:gd name="T17" fmla="*/ 8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294">
                        <a:moveTo>
                          <a:pt x="14" y="8"/>
                        </a:moveTo>
                        <a:lnTo>
                          <a:pt x="15" y="140"/>
                        </a:lnTo>
                        <a:lnTo>
                          <a:pt x="15" y="162"/>
                        </a:lnTo>
                        <a:lnTo>
                          <a:pt x="15" y="294"/>
                        </a:lnTo>
                        <a:lnTo>
                          <a:pt x="1" y="285"/>
                        </a:lnTo>
                        <a:lnTo>
                          <a:pt x="0" y="153"/>
                        </a:lnTo>
                        <a:lnTo>
                          <a:pt x="0" y="132"/>
                        </a:lnTo>
                        <a:lnTo>
                          <a:pt x="0" y="0"/>
                        </a:lnTo>
                        <a:lnTo>
                          <a:pt x="14" y="8"/>
                        </a:lnTo>
                        <a:close/>
                      </a:path>
                    </a:pathLst>
                  </a:custGeom>
                  <a:solidFill>
                    <a:srgbClr val="FE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0" name="ïš1îďê">
                    <a:extLst>
                      <a:ext uri="{FF2B5EF4-FFF2-40B4-BE49-F238E27FC236}">
                        <a16:creationId xmlns:a16="http://schemas.microsoft.com/office/drawing/2014/main" id="{465601A3-9309-4A0D-8ADD-B8866C41C88F}"/>
                      </a:ext>
                    </a:extLst>
                  </p:cNvPr>
                  <p:cNvSpPr/>
                  <p:nvPr/>
                </p:nvSpPr>
                <p:spPr bwMode="auto">
                  <a:xfrm>
                    <a:off x="3376613" y="4937126"/>
                    <a:ext cx="42863" cy="25400"/>
                  </a:xfrm>
                  <a:custGeom>
                    <a:avLst/>
                    <a:gdLst>
                      <a:gd name="T0" fmla="*/ 16 w 27"/>
                      <a:gd name="T1" fmla="*/ 16 h 16"/>
                      <a:gd name="T2" fmla="*/ 0 w 27"/>
                      <a:gd name="T3" fmla="*/ 7 h 16"/>
                      <a:gd name="T4" fmla="*/ 12 w 27"/>
                      <a:gd name="T5" fmla="*/ 0 h 16"/>
                      <a:gd name="T6" fmla="*/ 27 w 27"/>
                      <a:gd name="T7" fmla="*/ 10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7"/>
                        </a:lnTo>
                        <a:lnTo>
                          <a:pt x="12" y="0"/>
                        </a:lnTo>
                        <a:lnTo>
                          <a:pt x="27" y="10"/>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1" name="íşḻîďe">
                    <a:extLst>
                      <a:ext uri="{FF2B5EF4-FFF2-40B4-BE49-F238E27FC236}">
                        <a16:creationId xmlns:a16="http://schemas.microsoft.com/office/drawing/2014/main" id="{160DB66A-B6DF-46A0-8722-938E387D3AA4}"/>
                      </a:ext>
                    </a:extLst>
                  </p:cNvPr>
                  <p:cNvSpPr/>
                  <p:nvPr/>
                </p:nvSpPr>
                <p:spPr bwMode="auto">
                  <a:xfrm>
                    <a:off x="3379788" y="4940301"/>
                    <a:ext cx="22225" cy="123825"/>
                  </a:xfrm>
                  <a:custGeom>
                    <a:avLst/>
                    <a:gdLst>
                      <a:gd name="T0" fmla="*/ 14 w 14"/>
                      <a:gd name="T1" fmla="*/ 78 h 78"/>
                      <a:gd name="T2" fmla="*/ 0 w 14"/>
                      <a:gd name="T3" fmla="*/ 71 h 78"/>
                      <a:gd name="T4" fmla="*/ 0 w 14"/>
                      <a:gd name="T5" fmla="*/ 0 h 78"/>
                      <a:gd name="T6" fmla="*/ 14 w 14"/>
                      <a:gd name="T7" fmla="*/ 6 h 78"/>
                      <a:gd name="T8" fmla="*/ 14 w 14"/>
                      <a:gd name="T9" fmla="*/ 78 h 78"/>
                    </a:gdLst>
                    <a:ahLst/>
                    <a:cxnLst>
                      <a:cxn ang="0">
                        <a:pos x="T0" y="T1"/>
                      </a:cxn>
                      <a:cxn ang="0">
                        <a:pos x="T2" y="T3"/>
                      </a:cxn>
                      <a:cxn ang="0">
                        <a:pos x="T4" y="T5"/>
                      </a:cxn>
                      <a:cxn ang="0">
                        <a:pos x="T6" y="T7"/>
                      </a:cxn>
                      <a:cxn ang="0">
                        <a:pos x="T8" y="T9"/>
                      </a:cxn>
                    </a:cxnLst>
                    <a:rect l="0" t="0" r="r" b="b"/>
                    <a:pathLst>
                      <a:path w="14" h="78">
                        <a:moveTo>
                          <a:pt x="14" y="78"/>
                        </a:moveTo>
                        <a:lnTo>
                          <a:pt x="0" y="71"/>
                        </a:lnTo>
                        <a:lnTo>
                          <a:pt x="0" y="0"/>
                        </a:lnTo>
                        <a:lnTo>
                          <a:pt x="14" y="6"/>
                        </a:lnTo>
                        <a:lnTo>
                          <a:pt x="14" y="78"/>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2" name="îsļïḍe">
                    <a:extLst>
                      <a:ext uri="{FF2B5EF4-FFF2-40B4-BE49-F238E27FC236}">
                        <a16:creationId xmlns:a16="http://schemas.microsoft.com/office/drawing/2014/main" id="{BEB12A9F-1A22-4A5B-84DB-D5B5AD7DF0D4}"/>
                      </a:ext>
                    </a:extLst>
                  </p:cNvPr>
                  <p:cNvSpPr/>
                  <p:nvPr/>
                </p:nvSpPr>
                <p:spPr bwMode="auto">
                  <a:xfrm>
                    <a:off x="3402013" y="4941888"/>
                    <a:ext cx="14288" cy="122238"/>
                  </a:xfrm>
                  <a:custGeom>
                    <a:avLst/>
                    <a:gdLst>
                      <a:gd name="T0" fmla="*/ 9 w 9"/>
                      <a:gd name="T1" fmla="*/ 0 h 77"/>
                      <a:gd name="T2" fmla="*/ 9 w 9"/>
                      <a:gd name="T3" fmla="*/ 71 h 77"/>
                      <a:gd name="T4" fmla="*/ 0 w 9"/>
                      <a:gd name="T5" fmla="*/ 77 h 77"/>
                      <a:gd name="T6" fmla="*/ 0 w 9"/>
                      <a:gd name="T7" fmla="*/ 5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1"/>
                        </a:lnTo>
                        <a:lnTo>
                          <a:pt x="0" y="77"/>
                        </a:lnTo>
                        <a:lnTo>
                          <a:pt x="0" y="5"/>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3" name="íŝlîďe">
                    <a:extLst>
                      <a:ext uri="{FF2B5EF4-FFF2-40B4-BE49-F238E27FC236}">
                        <a16:creationId xmlns:a16="http://schemas.microsoft.com/office/drawing/2014/main" id="{A6E8C8C9-CA45-47F0-838D-8685F67D65EA}"/>
                      </a:ext>
                    </a:extLst>
                  </p:cNvPr>
                  <p:cNvSpPr/>
                  <p:nvPr/>
                </p:nvSpPr>
                <p:spPr bwMode="auto">
                  <a:xfrm>
                    <a:off x="3290888" y="4768851"/>
                    <a:ext cx="111125" cy="214313"/>
                  </a:xfrm>
                  <a:custGeom>
                    <a:avLst/>
                    <a:gdLst>
                      <a:gd name="T0" fmla="*/ 70 w 70"/>
                      <a:gd name="T1" fmla="*/ 0 h 135"/>
                      <a:gd name="T2" fmla="*/ 70 w 70"/>
                      <a:gd name="T3" fmla="*/ 135 h 135"/>
                      <a:gd name="T4" fmla="*/ 0 w 70"/>
                      <a:gd name="T5" fmla="*/ 95 h 135"/>
                      <a:gd name="T6" fmla="*/ 70 w 70"/>
                      <a:gd name="T7" fmla="*/ 0 h 135"/>
                    </a:gdLst>
                    <a:ahLst/>
                    <a:cxnLst>
                      <a:cxn ang="0">
                        <a:pos x="T0" y="T1"/>
                      </a:cxn>
                      <a:cxn ang="0">
                        <a:pos x="T2" y="T3"/>
                      </a:cxn>
                      <a:cxn ang="0">
                        <a:pos x="T4" y="T5"/>
                      </a:cxn>
                      <a:cxn ang="0">
                        <a:pos x="T6" y="T7"/>
                      </a:cxn>
                    </a:cxnLst>
                    <a:rect l="0" t="0" r="r" b="b"/>
                    <a:pathLst>
                      <a:path w="70" h="135">
                        <a:moveTo>
                          <a:pt x="70" y="0"/>
                        </a:moveTo>
                        <a:lnTo>
                          <a:pt x="70" y="135"/>
                        </a:lnTo>
                        <a:lnTo>
                          <a:pt x="0" y="95"/>
                        </a:lnTo>
                        <a:lnTo>
                          <a:pt x="7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4" name="iṣľïḋé">
                    <a:extLst>
                      <a:ext uri="{FF2B5EF4-FFF2-40B4-BE49-F238E27FC236}">
                        <a16:creationId xmlns:a16="http://schemas.microsoft.com/office/drawing/2014/main" id="{2DD17E18-DE6E-48A9-91E4-5E3E0F78B2FC}"/>
                      </a:ext>
                    </a:extLst>
                  </p:cNvPr>
                  <p:cNvSpPr/>
                  <p:nvPr/>
                </p:nvSpPr>
                <p:spPr bwMode="auto">
                  <a:xfrm>
                    <a:off x="3402013" y="4768851"/>
                    <a:ext cx="111125" cy="214313"/>
                  </a:xfrm>
                  <a:custGeom>
                    <a:avLst/>
                    <a:gdLst>
                      <a:gd name="T0" fmla="*/ 0 w 70"/>
                      <a:gd name="T1" fmla="*/ 0 h 135"/>
                      <a:gd name="T2" fmla="*/ 0 w 70"/>
                      <a:gd name="T3" fmla="*/ 135 h 135"/>
                      <a:gd name="T4" fmla="*/ 70 w 70"/>
                      <a:gd name="T5" fmla="*/ 95 h 135"/>
                      <a:gd name="T6" fmla="*/ 0 w 70"/>
                      <a:gd name="T7" fmla="*/ 0 h 135"/>
                    </a:gdLst>
                    <a:ahLst/>
                    <a:cxnLst>
                      <a:cxn ang="0">
                        <a:pos x="T0" y="T1"/>
                      </a:cxn>
                      <a:cxn ang="0">
                        <a:pos x="T2" y="T3"/>
                      </a:cxn>
                      <a:cxn ang="0">
                        <a:pos x="T4" y="T5"/>
                      </a:cxn>
                      <a:cxn ang="0">
                        <a:pos x="T6" y="T7"/>
                      </a:cxn>
                    </a:cxnLst>
                    <a:rect l="0" t="0" r="r" b="b"/>
                    <a:pathLst>
                      <a:path w="70" h="135">
                        <a:moveTo>
                          <a:pt x="0" y="0"/>
                        </a:moveTo>
                        <a:lnTo>
                          <a:pt x="0" y="135"/>
                        </a:lnTo>
                        <a:lnTo>
                          <a:pt x="70" y="95"/>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5" name="iṩlíḋe">
                    <a:extLst>
                      <a:ext uri="{FF2B5EF4-FFF2-40B4-BE49-F238E27FC236}">
                        <a16:creationId xmlns:a16="http://schemas.microsoft.com/office/drawing/2014/main" id="{07E837C3-E135-4404-BEA9-B336A2598655}"/>
                      </a:ext>
                    </a:extLst>
                  </p:cNvPr>
                  <p:cNvSpPr/>
                  <p:nvPr/>
                </p:nvSpPr>
                <p:spPr bwMode="auto">
                  <a:xfrm>
                    <a:off x="3321051" y="4857751"/>
                    <a:ext cx="80963" cy="65088"/>
                  </a:xfrm>
                  <a:custGeom>
                    <a:avLst/>
                    <a:gdLst>
                      <a:gd name="T0" fmla="*/ 0 w 51"/>
                      <a:gd name="T1" fmla="*/ 12 h 41"/>
                      <a:gd name="T2" fmla="*/ 51 w 51"/>
                      <a:gd name="T3" fmla="*/ 41 h 41"/>
                      <a:gd name="T4" fmla="*/ 51 w 51"/>
                      <a:gd name="T5" fmla="*/ 25 h 41"/>
                      <a:gd name="T6" fmla="*/ 8 w 51"/>
                      <a:gd name="T7" fmla="*/ 0 h 41"/>
                      <a:gd name="T8" fmla="*/ 0 w 51"/>
                      <a:gd name="T9" fmla="*/ 12 h 41"/>
                    </a:gdLst>
                    <a:ahLst/>
                    <a:cxnLst>
                      <a:cxn ang="0">
                        <a:pos x="T0" y="T1"/>
                      </a:cxn>
                      <a:cxn ang="0">
                        <a:pos x="T2" y="T3"/>
                      </a:cxn>
                      <a:cxn ang="0">
                        <a:pos x="T4" y="T5"/>
                      </a:cxn>
                      <a:cxn ang="0">
                        <a:pos x="T6" y="T7"/>
                      </a:cxn>
                      <a:cxn ang="0">
                        <a:pos x="T8" y="T9"/>
                      </a:cxn>
                    </a:cxnLst>
                    <a:rect l="0" t="0" r="r" b="b"/>
                    <a:pathLst>
                      <a:path w="51" h="41">
                        <a:moveTo>
                          <a:pt x="0" y="12"/>
                        </a:moveTo>
                        <a:lnTo>
                          <a:pt x="51" y="41"/>
                        </a:lnTo>
                        <a:lnTo>
                          <a:pt x="51" y="25"/>
                        </a:lnTo>
                        <a:lnTo>
                          <a:pt x="8" y="0"/>
                        </a:lnTo>
                        <a:lnTo>
                          <a:pt x="0" y="12"/>
                        </a:lnTo>
                        <a:close/>
                      </a:path>
                    </a:pathLst>
                  </a:custGeom>
                  <a:solidFill>
                    <a:srgbClr val="59D893"/>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36" name="ïṩļïdé">
                    <a:extLst>
                      <a:ext uri="{FF2B5EF4-FFF2-40B4-BE49-F238E27FC236}">
                        <a16:creationId xmlns:a16="http://schemas.microsoft.com/office/drawing/2014/main" id="{6F1F830F-9CB3-4AFF-85E9-95E5B9FDEF56}"/>
                      </a:ext>
                    </a:extLst>
                  </p:cNvPr>
                  <p:cNvSpPr/>
                  <p:nvPr/>
                </p:nvSpPr>
                <p:spPr bwMode="auto">
                  <a:xfrm>
                    <a:off x="3402013" y="4768851"/>
                    <a:ext cx="111125" cy="214313"/>
                  </a:xfrm>
                  <a:custGeom>
                    <a:avLst/>
                    <a:gdLst>
                      <a:gd name="T0" fmla="*/ 0 w 70"/>
                      <a:gd name="T1" fmla="*/ 0 h 135"/>
                      <a:gd name="T2" fmla="*/ 0 w 70"/>
                      <a:gd name="T3" fmla="*/ 135 h 135"/>
                      <a:gd name="T4" fmla="*/ 70 w 70"/>
                      <a:gd name="T5" fmla="*/ 95 h 135"/>
                      <a:gd name="T6" fmla="*/ 0 w 70"/>
                      <a:gd name="T7" fmla="*/ 0 h 135"/>
                    </a:gdLst>
                    <a:ahLst/>
                    <a:cxnLst>
                      <a:cxn ang="0">
                        <a:pos x="T0" y="T1"/>
                      </a:cxn>
                      <a:cxn ang="0">
                        <a:pos x="T2" y="T3"/>
                      </a:cxn>
                      <a:cxn ang="0">
                        <a:pos x="T4" y="T5"/>
                      </a:cxn>
                      <a:cxn ang="0">
                        <a:pos x="T6" y="T7"/>
                      </a:cxn>
                    </a:cxnLst>
                    <a:rect l="0" t="0" r="r" b="b"/>
                    <a:pathLst>
                      <a:path w="70" h="135">
                        <a:moveTo>
                          <a:pt x="0" y="0"/>
                        </a:moveTo>
                        <a:lnTo>
                          <a:pt x="0" y="135"/>
                        </a:lnTo>
                        <a:lnTo>
                          <a:pt x="70" y="95"/>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7" name="ïşḷîḓê">
                    <a:extLst>
                      <a:ext uri="{FF2B5EF4-FFF2-40B4-BE49-F238E27FC236}">
                        <a16:creationId xmlns:a16="http://schemas.microsoft.com/office/drawing/2014/main" id="{09289D1F-3C1E-43C0-86FF-1AF3ADE7264A}"/>
                      </a:ext>
                    </a:extLst>
                  </p:cNvPr>
                  <p:cNvSpPr/>
                  <p:nvPr/>
                </p:nvSpPr>
                <p:spPr bwMode="auto">
                  <a:xfrm>
                    <a:off x="3402013" y="4857751"/>
                    <a:ext cx="79375" cy="65088"/>
                  </a:xfrm>
                  <a:custGeom>
                    <a:avLst/>
                    <a:gdLst>
                      <a:gd name="T0" fmla="*/ 42 w 50"/>
                      <a:gd name="T1" fmla="*/ 0 h 41"/>
                      <a:gd name="T2" fmla="*/ 0 w 50"/>
                      <a:gd name="T3" fmla="*/ 25 h 41"/>
                      <a:gd name="T4" fmla="*/ 0 w 50"/>
                      <a:gd name="T5" fmla="*/ 41 h 41"/>
                      <a:gd name="T6" fmla="*/ 50 w 50"/>
                      <a:gd name="T7" fmla="*/ 12 h 41"/>
                      <a:gd name="T8" fmla="*/ 42 w 50"/>
                      <a:gd name="T9" fmla="*/ 0 h 41"/>
                    </a:gdLst>
                    <a:ahLst/>
                    <a:cxnLst>
                      <a:cxn ang="0">
                        <a:pos x="T0" y="T1"/>
                      </a:cxn>
                      <a:cxn ang="0">
                        <a:pos x="T2" y="T3"/>
                      </a:cxn>
                      <a:cxn ang="0">
                        <a:pos x="T4" y="T5"/>
                      </a:cxn>
                      <a:cxn ang="0">
                        <a:pos x="T6" y="T7"/>
                      </a:cxn>
                      <a:cxn ang="0">
                        <a:pos x="T8" y="T9"/>
                      </a:cxn>
                    </a:cxnLst>
                    <a:rect l="0" t="0" r="r" b="b"/>
                    <a:pathLst>
                      <a:path w="50" h="41">
                        <a:moveTo>
                          <a:pt x="42" y="0"/>
                        </a:moveTo>
                        <a:lnTo>
                          <a:pt x="0" y="25"/>
                        </a:lnTo>
                        <a:lnTo>
                          <a:pt x="0" y="41"/>
                        </a:lnTo>
                        <a:lnTo>
                          <a:pt x="50" y="12"/>
                        </a:lnTo>
                        <a:lnTo>
                          <a:pt x="42" y="0"/>
                        </a:lnTo>
                        <a:close/>
                      </a:path>
                    </a:pathLst>
                  </a:custGeom>
                  <a:solidFill>
                    <a:srgbClr val="309C5E"/>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38" name="i$ḻiḑe">
                    <a:extLst>
                      <a:ext uri="{FF2B5EF4-FFF2-40B4-BE49-F238E27FC236}">
                        <a16:creationId xmlns:a16="http://schemas.microsoft.com/office/drawing/2014/main" id="{4B54BB84-E359-486E-972C-870907970A59}"/>
                      </a:ext>
                    </a:extLst>
                  </p:cNvPr>
                  <p:cNvSpPr/>
                  <p:nvPr/>
                </p:nvSpPr>
                <p:spPr bwMode="auto">
                  <a:xfrm>
                    <a:off x="3306763" y="4670426"/>
                    <a:ext cx="95250" cy="236538"/>
                  </a:xfrm>
                  <a:custGeom>
                    <a:avLst/>
                    <a:gdLst>
                      <a:gd name="T0" fmla="*/ 60 w 60"/>
                      <a:gd name="T1" fmla="*/ 0 h 149"/>
                      <a:gd name="T2" fmla="*/ 60 w 60"/>
                      <a:gd name="T3" fmla="*/ 149 h 149"/>
                      <a:gd name="T4" fmla="*/ 0 w 60"/>
                      <a:gd name="T5" fmla="*/ 114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4"/>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39" name="îṡ1ïḍe">
                    <a:extLst>
                      <a:ext uri="{FF2B5EF4-FFF2-40B4-BE49-F238E27FC236}">
                        <a16:creationId xmlns:a16="http://schemas.microsoft.com/office/drawing/2014/main" id="{E64ABDE1-D51C-4F76-9CC5-7258B09BB527}"/>
                      </a:ext>
                    </a:extLst>
                  </p:cNvPr>
                  <p:cNvSpPr/>
                  <p:nvPr/>
                </p:nvSpPr>
                <p:spPr bwMode="auto">
                  <a:xfrm>
                    <a:off x="3402013" y="4670426"/>
                    <a:ext cx="93663" cy="236538"/>
                  </a:xfrm>
                  <a:custGeom>
                    <a:avLst/>
                    <a:gdLst>
                      <a:gd name="T0" fmla="*/ 0 w 59"/>
                      <a:gd name="T1" fmla="*/ 0 h 149"/>
                      <a:gd name="T2" fmla="*/ 0 w 59"/>
                      <a:gd name="T3" fmla="*/ 149 h 149"/>
                      <a:gd name="T4" fmla="*/ 59 w 59"/>
                      <a:gd name="T5" fmla="*/ 114 h 149"/>
                      <a:gd name="T6" fmla="*/ 0 w 59"/>
                      <a:gd name="T7" fmla="*/ 0 h 149"/>
                    </a:gdLst>
                    <a:ahLst/>
                    <a:cxnLst>
                      <a:cxn ang="0">
                        <a:pos x="T0" y="T1"/>
                      </a:cxn>
                      <a:cxn ang="0">
                        <a:pos x="T2" y="T3"/>
                      </a:cxn>
                      <a:cxn ang="0">
                        <a:pos x="T4" y="T5"/>
                      </a:cxn>
                      <a:cxn ang="0">
                        <a:pos x="T6" y="T7"/>
                      </a:cxn>
                    </a:cxnLst>
                    <a:rect l="0" t="0" r="r" b="b"/>
                    <a:pathLst>
                      <a:path w="59" h="149">
                        <a:moveTo>
                          <a:pt x="0" y="0"/>
                        </a:moveTo>
                        <a:lnTo>
                          <a:pt x="0" y="149"/>
                        </a:lnTo>
                        <a:lnTo>
                          <a:pt x="59" y="114"/>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0" name="íṥḷiḑè">
                    <a:extLst>
                      <a:ext uri="{FF2B5EF4-FFF2-40B4-BE49-F238E27FC236}">
                        <a16:creationId xmlns:a16="http://schemas.microsoft.com/office/drawing/2014/main" id="{410DD5BF-E05F-4FB0-896A-F7100EC2517A}"/>
                      </a:ext>
                    </a:extLst>
                  </p:cNvPr>
                  <p:cNvSpPr/>
                  <p:nvPr/>
                </p:nvSpPr>
                <p:spPr bwMode="auto">
                  <a:xfrm>
                    <a:off x="3690938" y="5118101"/>
                    <a:ext cx="42863" cy="25400"/>
                  </a:xfrm>
                  <a:custGeom>
                    <a:avLst/>
                    <a:gdLst>
                      <a:gd name="T0" fmla="*/ 16 w 27"/>
                      <a:gd name="T1" fmla="*/ 16 h 16"/>
                      <a:gd name="T2" fmla="*/ 0 w 27"/>
                      <a:gd name="T3" fmla="*/ 6 h 16"/>
                      <a:gd name="T4" fmla="*/ 12 w 27"/>
                      <a:gd name="T5" fmla="*/ 0 h 16"/>
                      <a:gd name="T6" fmla="*/ 27 w 27"/>
                      <a:gd name="T7" fmla="*/ 9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6"/>
                        </a:lnTo>
                        <a:lnTo>
                          <a:pt x="12" y="0"/>
                        </a:lnTo>
                        <a:lnTo>
                          <a:pt x="27" y="9"/>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1" name="ï$ḻîdê">
                    <a:extLst>
                      <a:ext uri="{FF2B5EF4-FFF2-40B4-BE49-F238E27FC236}">
                        <a16:creationId xmlns:a16="http://schemas.microsoft.com/office/drawing/2014/main" id="{A35C516F-17AF-4D74-AD57-A0B4C5D6ADCF}"/>
                      </a:ext>
                    </a:extLst>
                  </p:cNvPr>
                  <p:cNvSpPr/>
                  <p:nvPr/>
                </p:nvSpPr>
                <p:spPr bwMode="auto">
                  <a:xfrm>
                    <a:off x="3694113" y="5118101"/>
                    <a:ext cx="22225" cy="125413"/>
                  </a:xfrm>
                  <a:custGeom>
                    <a:avLst/>
                    <a:gdLst>
                      <a:gd name="T0" fmla="*/ 14 w 14"/>
                      <a:gd name="T1" fmla="*/ 79 h 79"/>
                      <a:gd name="T2" fmla="*/ 0 w 14"/>
                      <a:gd name="T3" fmla="*/ 71 h 79"/>
                      <a:gd name="T4" fmla="*/ 0 w 14"/>
                      <a:gd name="T5" fmla="*/ 0 h 79"/>
                      <a:gd name="T6" fmla="*/ 14 w 14"/>
                      <a:gd name="T7" fmla="*/ 8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1"/>
                        </a:lnTo>
                        <a:lnTo>
                          <a:pt x="0" y="0"/>
                        </a:lnTo>
                        <a:lnTo>
                          <a:pt x="14" y="8"/>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2" name="íṡļîḑê">
                    <a:extLst>
                      <a:ext uri="{FF2B5EF4-FFF2-40B4-BE49-F238E27FC236}">
                        <a16:creationId xmlns:a16="http://schemas.microsoft.com/office/drawing/2014/main" id="{9096CFEE-A46A-4FA1-9EB0-0AFC1A9AE3C0}"/>
                      </a:ext>
                    </a:extLst>
                  </p:cNvPr>
                  <p:cNvSpPr/>
                  <p:nvPr/>
                </p:nvSpPr>
                <p:spPr bwMode="auto">
                  <a:xfrm>
                    <a:off x="3716338" y="5121276"/>
                    <a:ext cx="14288" cy="122238"/>
                  </a:xfrm>
                  <a:custGeom>
                    <a:avLst/>
                    <a:gdLst>
                      <a:gd name="T0" fmla="*/ 9 w 9"/>
                      <a:gd name="T1" fmla="*/ 0 h 77"/>
                      <a:gd name="T2" fmla="*/ 9 w 9"/>
                      <a:gd name="T3" fmla="*/ 72 h 77"/>
                      <a:gd name="T4" fmla="*/ 0 w 9"/>
                      <a:gd name="T5" fmla="*/ 77 h 77"/>
                      <a:gd name="T6" fmla="*/ 0 w 9"/>
                      <a:gd name="T7" fmla="*/ 6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2"/>
                        </a:lnTo>
                        <a:lnTo>
                          <a:pt x="0" y="77"/>
                        </a:lnTo>
                        <a:lnTo>
                          <a:pt x="0" y="6"/>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3" name="íṥḻîḓe">
                    <a:extLst>
                      <a:ext uri="{FF2B5EF4-FFF2-40B4-BE49-F238E27FC236}">
                        <a16:creationId xmlns:a16="http://schemas.microsoft.com/office/drawing/2014/main" id="{1ECCAF24-B800-4F3E-90A4-E1D744364E91}"/>
                      </a:ext>
                    </a:extLst>
                  </p:cNvPr>
                  <p:cNvSpPr/>
                  <p:nvPr/>
                </p:nvSpPr>
                <p:spPr bwMode="auto">
                  <a:xfrm>
                    <a:off x="3605213" y="4946651"/>
                    <a:ext cx="111125" cy="215900"/>
                  </a:xfrm>
                  <a:custGeom>
                    <a:avLst/>
                    <a:gdLst>
                      <a:gd name="T0" fmla="*/ 70 w 70"/>
                      <a:gd name="T1" fmla="*/ 0 h 136"/>
                      <a:gd name="T2" fmla="*/ 70 w 70"/>
                      <a:gd name="T3" fmla="*/ 136 h 136"/>
                      <a:gd name="T4" fmla="*/ 0 w 70"/>
                      <a:gd name="T5" fmla="*/ 96 h 136"/>
                      <a:gd name="T6" fmla="*/ 70 w 70"/>
                      <a:gd name="T7" fmla="*/ 0 h 136"/>
                    </a:gdLst>
                    <a:ahLst/>
                    <a:cxnLst>
                      <a:cxn ang="0">
                        <a:pos x="T0" y="T1"/>
                      </a:cxn>
                      <a:cxn ang="0">
                        <a:pos x="T2" y="T3"/>
                      </a:cxn>
                      <a:cxn ang="0">
                        <a:pos x="T4" y="T5"/>
                      </a:cxn>
                      <a:cxn ang="0">
                        <a:pos x="T6" y="T7"/>
                      </a:cxn>
                    </a:cxnLst>
                    <a:rect l="0" t="0" r="r" b="b"/>
                    <a:pathLst>
                      <a:path w="70" h="136">
                        <a:moveTo>
                          <a:pt x="70" y="0"/>
                        </a:moveTo>
                        <a:lnTo>
                          <a:pt x="70" y="136"/>
                        </a:lnTo>
                        <a:lnTo>
                          <a:pt x="0" y="96"/>
                        </a:lnTo>
                        <a:lnTo>
                          <a:pt x="7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4" name="îšḻiďê">
                    <a:extLst>
                      <a:ext uri="{FF2B5EF4-FFF2-40B4-BE49-F238E27FC236}">
                        <a16:creationId xmlns:a16="http://schemas.microsoft.com/office/drawing/2014/main" id="{AFDF1C2E-EC25-40C5-A5F7-0222DA98C99D}"/>
                      </a:ext>
                    </a:extLst>
                  </p:cNvPr>
                  <p:cNvSpPr/>
                  <p:nvPr/>
                </p:nvSpPr>
                <p:spPr bwMode="auto">
                  <a:xfrm>
                    <a:off x="3716338" y="4946651"/>
                    <a:ext cx="111125" cy="215900"/>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5" name="is1íḍé">
                    <a:extLst>
                      <a:ext uri="{FF2B5EF4-FFF2-40B4-BE49-F238E27FC236}">
                        <a16:creationId xmlns:a16="http://schemas.microsoft.com/office/drawing/2014/main" id="{DAFA3E07-AC51-4FE6-A377-3631A4B6FFFD}"/>
                      </a:ext>
                    </a:extLst>
                  </p:cNvPr>
                  <p:cNvSpPr/>
                  <p:nvPr/>
                </p:nvSpPr>
                <p:spPr bwMode="auto">
                  <a:xfrm>
                    <a:off x="3635376" y="5038726"/>
                    <a:ext cx="80963" cy="65088"/>
                  </a:xfrm>
                  <a:custGeom>
                    <a:avLst/>
                    <a:gdLst>
                      <a:gd name="T0" fmla="*/ 0 w 51"/>
                      <a:gd name="T1" fmla="*/ 12 h 41"/>
                      <a:gd name="T2" fmla="*/ 51 w 51"/>
                      <a:gd name="T3" fmla="*/ 41 h 41"/>
                      <a:gd name="T4" fmla="*/ 51 w 51"/>
                      <a:gd name="T5" fmla="*/ 25 h 41"/>
                      <a:gd name="T6" fmla="*/ 8 w 51"/>
                      <a:gd name="T7" fmla="*/ 0 h 41"/>
                      <a:gd name="T8" fmla="*/ 0 w 51"/>
                      <a:gd name="T9" fmla="*/ 12 h 41"/>
                    </a:gdLst>
                    <a:ahLst/>
                    <a:cxnLst>
                      <a:cxn ang="0">
                        <a:pos x="T0" y="T1"/>
                      </a:cxn>
                      <a:cxn ang="0">
                        <a:pos x="T2" y="T3"/>
                      </a:cxn>
                      <a:cxn ang="0">
                        <a:pos x="T4" y="T5"/>
                      </a:cxn>
                      <a:cxn ang="0">
                        <a:pos x="T6" y="T7"/>
                      </a:cxn>
                      <a:cxn ang="0">
                        <a:pos x="T8" y="T9"/>
                      </a:cxn>
                    </a:cxnLst>
                    <a:rect l="0" t="0" r="r" b="b"/>
                    <a:pathLst>
                      <a:path w="51" h="41">
                        <a:moveTo>
                          <a:pt x="0" y="12"/>
                        </a:moveTo>
                        <a:lnTo>
                          <a:pt x="51" y="41"/>
                        </a:lnTo>
                        <a:lnTo>
                          <a:pt x="51" y="25"/>
                        </a:lnTo>
                        <a:lnTo>
                          <a:pt x="8" y="0"/>
                        </a:lnTo>
                        <a:lnTo>
                          <a:pt x="0" y="12"/>
                        </a:lnTo>
                        <a:close/>
                      </a:path>
                    </a:pathLst>
                  </a:custGeom>
                  <a:solidFill>
                    <a:srgbClr val="59D893"/>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46" name="îŝlíḓé">
                    <a:extLst>
                      <a:ext uri="{FF2B5EF4-FFF2-40B4-BE49-F238E27FC236}">
                        <a16:creationId xmlns:a16="http://schemas.microsoft.com/office/drawing/2014/main" id="{02D97C4E-5526-4941-AFA0-058C57097EE9}"/>
                      </a:ext>
                    </a:extLst>
                  </p:cNvPr>
                  <p:cNvSpPr/>
                  <p:nvPr/>
                </p:nvSpPr>
                <p:spPr bwMode="auto">
                  <a:xfrm>
                    <a:off x="3716338" y="4946651"/>
                    <a:ext cx="111125" cy="215900"/>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7" name="ïṥ1iḓe">
                    <a:extLst>
                      <a:ext uri="{FF2B5EF4-FFF2-40B4-BE49-F238E27FC236}">
                        <a16:creationId xmlns:a16="http://schemas.microsoft.com/office/drawing/2014/main" id="{CB42DAC8-29D6-4488-A255-FC08F2A1A029}"/>
                      </a:ext>
                    </a:extLst>
                  </p:cNvPr>
                  <p:cNvSpPr/>
                  <p:nvPr/>
                </p:nvSpPr>
                <p:spPr bwMode="auto">
                  <a:xfrm>
                    <a:off x="3716338" y="5038726"/>
                    <a:ext cx="79375" cy="65088"/>
                  </a:xfrm>
                  <a:custGeom>
                    <a:avLst/>
                    <a:gdLst>
                      <a:gd name="T0" fmla="*/ 42 w 50"/>
                      <a:gd name="T1" fmla="*/ 0 h 41"/>
                      <a:gd name="T2" fmla="*/ 0 w 50"/>
                      <a:gd name="T3" fmla="*/ 25 h 41"/>
                      <a:gd name="T4" fmla="*/ 0 w 50"/>
                      <a:gd name="T5" fmla="*/ 41 h 41"/>
                      <a:gd name="T6" fmla="*/ 50 w 50"/>
                      <a:gd name="T7" fmla="*/ 12 h 41"/>
                      <a:gd name="T8" fmla="*/ 42 w 50"/>
                      <a:gd name="T9" fmla="*/ 0 h 41"/>
                    </a:gdLst>
                    <a:ahLst/>
                    <a:cxnLst>
                      <a:cxn ang="0">
                        <a:pos x="T0" y="T1"/>
                      </a:cxn>
                      <a:cxn ang="0">
                        <a:pos x="T2" y="T3"/>
                      </a:cxn>
                      <a:cxn ang="0">
                        <a:pos x="T4" y="T5"/>
                      </a:cxn>
                      <a:cxn ang="0">
                        <a:pos x="T6" y="T7"/>
                      </a:cxn>
                      <a:cxn ang="0">
                        <a:pos x="T8" y="T9"/>
                      </a:cxn>
                    </a:cxnLst>
                    <a:rect l="0" t="0" r="r" b="b"/>
                    <a:pathLst>
                      <a:path w="50" h="41">
                        <a:moveTo>
                          <a:pt x="42" y="0"/>
                        </a:moveTo>
                        <a:lnTo>
                          <a:pt x="0" y="25"/>
                        </a:lnTo>
                        <a:lnTo>
                          <a:pt x="0" y="41"/>
                        </a:lnTo>
                        <a:lnTo>
                          <a:pt x="50" y="12"/>
                        </a:lnTo>
                        <a:lnTo>
                          <a:pt x="42" y="0"/>
                        </a:lnTo>
                        <a:close/>
                      </a:path>
                    </a:pathLst>
                  </a:custGeom>
                  <a:solidFill>
                    <a:srgbClr val="309C5E"/>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48" name="îṧḷiḋê">
                    <a:extLst>
                      <a:ext uri="{FF2B5EF4-FFF2-40B4-BE49-F238E27FC236}">
                        <a16:creationId xmlns:a16="http://schemas.microsoft.com/office/drawing/2014/main" id="{674C5CC4-B5DF-41DB-96C1-1E9FF720F342}"/>
                      </a:ext>
                    </a:extLst>
                  </p:cNvPr>
                  <p:cNvSpPr/>
                  <p:nvPr/>
                </p:nvSpPr>
                <p:spPr bwMode="auto">
                  <a:xfrm>
                    <a:off x="3621088" y="4849813"/>
                    <a:ext cx="95250" cy="236538"/>
                  </a:xfrm>
                  <a:custGeom>
                    <a:avLst/>
                    <a:gdLst>
                      <a:gd name="T0" fmla="*/ 60 w 60"/>
                      <a:gd name="T1" fmla="*/ 0 h 149"/>
                      <a:gd name="T2" fmla="*/ 60 w 60"/>
                      <a:gd name="T3" fmla="*/ 149 h 149"/>
                      <a:gd name="T4" fmla="*/ 0 w 60"/>
                      <a:gd name="T5" fmla="*/ 115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5"/>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49" name="íṧḻïḑé">
                    <a:extLst>
                      <a:ext uri="{FF2B5EF4-FFF2-40B4-BE49-F238E27FC236}">
                        <a16:creationId xmlns:a16="http://schemas.microsoft.com/office/drawing/2014/main" id="{8383EA96-5733-401B-AD3B-7A12E7E67BED}"/>
                      </a:ext>
                    </a:extLst>
                  </p:cNvPr>
                  <p:cNvSpPr/>
                  <p:nvPr/>
                </p:nvSpPr>
                <p:spPr bwMode="auto">
                  <a:xfrm>
                    <a:off x="3716338" y="4849813"/>
                    <a:ext cx="93663" cy="236538"/>
                  </a:xfrm>
                  <a:custGeom>
                    <a:avLst/>
                    <a:gdLst>
                      <a:gd name="T0" fmla="*/ 0 w 59"/>
                      <a:gd name="T1" fmla="*/ 0 h 149"/>
                      <a:gd name="T2" fmla="*/ 0 w 59"/>
                      <a:gd name="T3" fmla="*/ 149 h 149"/>
                      <a:gd name="T4" fmla="*/ 59 w 59"/>
                      <a:gd name="T5" fmla="*/ 115 h 149"/>
                      <a:gd name="T6" fmla="*/ 0 w 59"/>
                      <a:gd name="T7" fmla="*/ 0 h 149"/>
                    </a:gdLst>
                    <a:ahLst/>
                    <a:cxnLst>
                      <a:cxn ang="0">
                        <a:pos x="T0" y="T1"/>
                      </a:cxn>
                      <a:cxn ang="0">
                        <a:pos x="T2" y="T3"/>
                      </a:cxn>
                      <a:cxn ang="0">
                        <a:pos x="T4" y="T5"/>
                      </a:cxn>
                      <a:cxn ang="0">
                        <a:pos x="T6" y="T7"/>
                      </a:cxn>
                    </a:cxnLst>
                    <a:rect l="0" t="0" r="r" b="b"/>
                    <a:pathLst>
                      <a:path w="59" h="149">
                        <a:moveTo>
                          <a:pt x="0" y="0"/>
                        </a:moveTo>
                        <a:lnTo>
                          <a:pt x="0" y="149"/>
                        </a:lnTo>
                        <a:lnTo>
                          <a:pt x="59" y="115"/>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0" name="îṣliḑê">
                    <a:extLst>
                      <a:ext uri="{FF2B5EF4-FFF2-40B4-BE49-F238E27FC236}">
                        <a16:creationId xmlns:a16="http://schemas.microsoft.com/office/drawing/2014/main" id="{A1B1F6E4-B0B8-4358-BEBB-4272E9328F64}"/>
                      </a:ext>
                    </a:extLst>
                  </p:cNvPr>
                  <p:cNvSpPr/>
                  <p:nvPr/>
                </p:nvSpPr>
                <p:spPr bwMode="auto">
                  <a:xfrm>
                    <a:off x="4005263" y="5297488"/>
                    <a:ext cx="42863" cy="25400"/>
                  </a:xfrm>
                  <a:custGeom>
                    <a:avLst/>
                    <a:gdLst>
                      <a:gd name="T0" fmla="*/ 16 w 27"/>
                      <a:gd name="T1" fmla="*/ 16 h 16"/>
                      <a:gd name="T2" fmla="*/ 0 w 27"/>
                      <a:gd name="T3" fmla="*/ 7 h 16"/>
                      <a:gd name="T4" fmla="*/ 12 w 27"/>
                      <a:gd name="T5" fmla="*/ 0 h 16"/>
                      <a:gd name="T6" fmla="*/ 27 w 27"/>
                      <a:gd name="T7" fmla="*/ 9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7"/>
                        </a:lnTo>
                        <a:lnTo>
                          <a:pt x="12" y="0"/>
                        </a:lnTo>
                        <a:lnTo>
                          <a:pt x="27" y="9"/>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1" name="ïsḻïdê">
                    <a:extLst>
                      <a:ext uri="{FF2B5EF4-FFF2-40B4-BE49-F238E27FC236}">
                        <a16:creationId xmlns:a16="http://schemas.microsoft.com/office/drawing/2014/main" id="{B04CA479-EF07-468D-BA39-74E83D2F17AB}"/>
                      </a:ext>
                    </a:extLst>
                  </p:cNvPr>
                  <p:cNvSpPr/>
                  <p:nvPr/>
                </p:nvSpPr>
                <p:spPr bwMode="auto">
                  <a:xfrm>
                    <a:off x="4008438" y="5297488"/>
                    <a:ext cx="22225" cy="125413"/>
                  </a:xfrm>
                  <a:custGeom>
                    <a:avLst/>
                    <a:gdLst>
                      <a:gd name="T0" fmla="*/ 14 w 14"/>
                      <a:gd name="T1" fmla="*/ 79 h 79"/>
                      <a:gd name="T2" fmla="*/ 0 w 14"/>
                      <a:gd name="T3" fmla="*/ 71 h 79"/>
                      <a:gd name="T4" fmla="*/ 0 w 14"/>
                      <a:gd name="T5" fmla="*/ 0 h 79"/>
                      <a:gd name="T6" fmla="*/ 14 w 14"/>
                      <a:gd name="T7" fmla="*/ 8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1"/>
                        </a:lnTo>
                        <a:lnTo>
                          <a:pt x="0" y="0"/>
                        </a:lnTo>
                        <a:lnTo>
                          <a:pt x="14" y="8"/>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2" name="î$ḻíḓe">
                    <a:extLst>
                      <a:ext uri="{FF2B5EF4-FFF2-40B4-BE49-F238E27FC236}">
                        <a16:creationId xmlns:a16="http://schemas.microsoft.com/office/drawing/2014/main" id="{735A0D2C-DFD2-4C2F-B325-625D9ADA4F2E}"/>
                      </a:ext>
                    </a:extLst>
                  </p:cNvPr>
                  <p:cNvSpPr/>
                  <p:nvPr/>
                </p:nvSpPr>
                <p:spPr bwMode="auto">
                  <a:xfrm>
                    <a:off x="4030663" y="5300663"/>
                    <a:ext cx="14288" cy="122238"/>
                  </a:xfrm>
                  <a:custGeom>
                    <a:avLst/>
                    <a:gdLst>
                      <a:gd name="T0" fmla="*/ 9 w 9"/>
                      <a:gd name="T1" fmla="*/ 0 h 77"/>
                      <a:gd name="T2" fmla="*/ 9 w 9"/>
                      <a:gd name="T3" fmla="*/ 72 h 77"/>
                      <a:gd name="T4" fmla="*/ 0 w 9"/>
                      <a:gd name="T5" fmla="*/ 77 h 77"/>
                      <a:gd name="T6" fmla="*/ 0 w 9"/>
                      <a:gd name="T7" fmla="*/ 6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2"/>
                        </a:lnTo>
                        <a:lnTo>
                          <a:pt x="0" y="77"/>
                        </a:lnTo>
                        <a:lnTo>
                          <a:pt x="0" y="6"/>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3" name="ïŝlïḓe">
                    <a:extLst>
                      <a:ext uri="{FF2B5EF4-FFF2-40B4-BE49-F238E27FC236}">
                        <a16:creationId xmlns:a16="http://schemas.microsoft.com/office/drawing/2014/main" id="{8A172450-E9A2-4515-9D0B-292C2B47C3AF}"/>
                      </a:ext>
                    </a:extLst>
                  </p:cNvPr>
                  <p:cNvSpPr/>
                  <p:nvPr/>
                </p:nvSpPr>
                <p:spPr bwMode="auto">
                  <a:xfrm>
                    <a:off x="3919538" y="5126038"/>
                    <a:ext cx="111125" cy="215900"/>
                  </a:xfrm>
                  <a:custGeom>
                    <a:avLst/>
                    <a:gdLst>
                      <a:gd name="T0" fmla="*/ 70 w 70"/>
                      <a:gd name="T1" fmla="*/ 0 h 136"/>
                      <a:gd name="T2" fmla="*/ 70 w 70"/>
                      <a:gd name="T3" fmla="*/ 136 h 136"/>
                      <a:gd name="T4" fmla="*/ 0 w 70"/>
                      <a:gd name="T5" fmla="*/ 96 h 136"/>
                      <a:gd name="T6" fmla="*/ 70 w 70"/>
                      <a:gd name="T7" fmla="*/ 0 h 136"/>
                    </a:gdLst>
                    <a:ahLst/>
                    <a:cxnLst>
                      <a:cxn ang="0">
                        <a:pos x="T0" y="T1"/>
                      </a:cxn>
                      <a:cxn ang="0">
                        <a:pos x="T2" y="T3"/>
                      </a:cxn>
                      <a:cxn ang="0">
                        <a:pos x="T4" y="T5"/>
                      </a:cxn>
                      <a:cxn ang="0">
                        <a:pos x="T6" y="T7"/>
                      </a:cxn>
                    </a:cxnLst>
                    <a:rect l="0" t="0" r="r" b="b"/>
                    <a:pathLst>
                      <a:path w="70" h="136">
                        <a:moveTo>
                          <a:pt x="70" y="0"/>
                        </a:moveTo>
                        <a:lnTo>
                          <a:pt x="70" y="136"/>
                        </a:lnTo>
                        <a:lnTo>
                          <a:pt x="0" y="96"/>
                        </a:lnTo>
                        <a:lnTo>
                          <a:pt x="7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4" name="išḷiďé">
                    <a:extLst>
                      <a:ext uri="{FF2B5EF4-FFF2-40B4-BE49-F238E27FC236}">
                        <a16:creationId xmlns:a16="http://schemas.microsoft.com/office/drawing/2014/main" id="{1B386928-8ED8-4EAB-AE9F-D6C4AA7CB3B9}"/>
                      </a:ext>
                    </a:extLst>
                  </p:cNvPr>
                  <p:cNvSpPr/>
                  <p:nvPr/>
                </p:nvSpPr>
                <p:spPr bwMode="auto">
                  <a:xfrm>
                    <a:off x="4030663" y="5126038"/>
                    <a:ext cx="111125" cy="215900"/>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5" name="îş1îḓe">
                    <a:extLst>
                      <a:ext uri="{FF2B5EF4-FFF2-40B4-BE49-F238E27FC236}">
                        <a16:creationId xmlns:a16="http://schemas.microsoft.com/office/drawing/2014/main" id="{2A70D4FF-9E5A-4FF8-AAAE-C7021AA880ED}"/>
                      </a:ext>
                    </a:extLst>
                  </p:cNvPr>
                  <p:cNvSpPr/>
                  <p:nvPr/>
                </p:nvSpPr>
                <p:spPr bwMode="auto">
                  <a:xfrm>
                    <a:off x="3949701" y="5218113"/>
                    <a:ext cx="80963" cy="63500"/>
                  </a:xfrm>
                  <a:custGeom>
                    <a:avLst/>
                    <a:gdLst>
                      <a:gd name="T0" fmla="*/ 0 w 51"/>
                      <a:gd name="T1" fmla="*/ 11 h 40"/>
                      <a:gd name="T2" fmla="*/ 51 w 51"/>
                      <a:gd name="T3" fmla="*/ 40 h 40"/>
                      <a:gd name="T4" fmla="*/ 51 w 51"/>
                      <a:gd name="T5" fmla="*/ 24 h 40"/>
                      <a:gd name="T6" fmla="*/ 8 w 51"/>
                      <a:gd name="T7" fmla="*/ 0 h 40"/>
                      <a:gd name="T8" fmla="*/ 0 w 51"/>
                      <a:gd name="T9" fmla="*/ 11 h 40"/>
                    </a:gdLst>
                    <a:ahLst/>
                    <a:cxnLst>
                      <a:cxn ang="0">
                        <a:pos x="T0" y="T1"/>
                      </a:cxn>
                      <a:cxn ang="0">
                        <a:pos x="T2" y="T3"/>
                      </a:cxn>
                      <a:cxn ang="0">
                        <a:pos x="T4" y="T5"/>
                      </a:cxn>
                      <a:cxn ang="0">
                        <a:pos x="T6" y="T7"/>
                      </a:cxn>
                      <a:cxn ang="0">
                        <a:pos x="T8" y="T9"/>
                      </a:cxn>
                    </a:cxnLst>
                    <a:rect l="0" t="0" r="r" b="b"/>
                    <a:pathLst>
                      <a:path w="51" h="40">
                        <a:moveTo>
                          <a:pt x="0" y="11"/>
                        </a:moveTo>
                        <a:lnTo>
                          <a:pt x="51" y="40"/>
                        </a:lnTo>
                        <a:lnTo>
                          <a:pt x="51" y="24"/>
                        </a:lnTo>
                        <a:lnTo>
                          <a:pt x="8" y="0"/>
                        </a:lnTo>
                        <a:lnTo>
                          <a:pt x="0" y="11"/>
                        </a:lnTo>
                        <a:close/>
                      </a:path>
                    </a:pathLst>
                  </a:custGeom>
                  <a:solidFill>
                    <a:srgbClr val="59D893"/>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56" name="íṣ1idé">
                    <a:extLst>
                      <a:ext uri="{FF2B5EF4-FFF2-40B4-BE49-F238E27FC236}">
                        <a16:creationId xmlns:a16="http://schemas.microsoft.com/office/drawing/2014/main" id="{09F4334F-CD74-4C82-8186-402128308821}"/>
                      </a:ext>
                    </a:extLst>
                  </p:cNvPr>
                  <p:cNvSpPr/>
                  <p:nvPr/>
                </p:nvSpPr>
                <p:spPr bwMode="auto">
                  <a:xfrm>
                    <a:off x="4030663" y="5126038"/>
                    <a:ext cx="111125" cy="215900"/>
                  </a:xfrm>
                  <a:custGeom>
                    <a:avLst/>
                    <a:gdLst>
                      <a:gd name="T0" fmla="*/ 0 w 70"/>
                      <a:gd name="T1" fmla="*/ 0 h 136"/>
                      <a:gd name="T2" fmla="*/ 0 w 70"/>
                      <a:gd name="T3" fmla="*/ 136 h 136"/>
                      <a:gd name="T4" fmla="*/ 70 w 70"/>
                      <a:gd name="T5" fmla="*/ 96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6"/>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7" name="íṥḷïḑe">
                    <a:extLst>
                      <a:ext uri="{FF2B5EF4-FFF2-40B4-BE49-F238E27FC236}">
                        <a16:creationId xmlns:a16="http://schemas.microsoft.com/office/drawing/2014/main" id="{CE3FB792-4AFC-4529-ACE6-B9788D63E972}"/>
                      </a:ext>
                    </a:extLst>
                  </p:cNvPr>
                  <p:cNvSpPr/>
                  <p:nvPr/>
                </p:nvSpPr>
                <p:spPr bwMode="auto">
                  <a:xfrm>
                    <a:off x="4030663" y="5218113"/>
                    <a:ext cx="79375" cy="63500"/>
                  </a:xfrm>
                  <a:custGeom>
                    <a:avLst/>
                    <a:gdLst>
                      <a:gd name="T0" fmla="*/ 42 w 50"/>
                      <a:gd name="T1" fmla="*/ 0 h 40"/>
                      <a:gd name="T2" fmla="*/ 0 w 50"/>
                      <a:gd name="T3" fmla="*/ 24 h 40"/>
                      <a:gd name="T4" fmla="*/ 0 w 50"/>
                      <a:gd name="T5" fmla="*/ 40 h 40"/>
                      <a:gd name="T6" fmla="*/ 50 w 50"/>
                      <a:gd name="T7" fmla="*/ 11 h 40"/>
                      <a:gd name="T8" fmla="*/ 42 w 50"/>
                      <a:gd name="T9" fmla="*/ 0 h 40"/>
                    </a:gdLst>
                    <a:ahLst/>
                    <a:cxnLst>
                      <a:cxn ang="0">
                        <a:pos x="T0" y="T1"/>
                      </a:cxn>
                      <a:cxn ang="0">
                        <a:pos x="T2" y="T3"/>
                      </a:cxn>
                      <a:cxn ang="0">
                        <a:pos x="T4" y="T5"/>
                      </a:cxn>
                      <a:cxn ang="0">
                        <a:pos x="T6" y="T7"/>
                      </a:cxn>
                      <a:cxn ang="0">
                        <a:pos x="T8" y="T9"/>
                      </a:cxn>
                    </a:cxnLst>
                    <a:rect l="0" t="0" r="r" b="b"/>
                    <a:pathLst>
                      <a:path w="50" h="40">
                        <a:moveTo>
                          <a:pt x="42" y="0"/>
                        </a:moveTo>
                        <a:lnTo>
                          <a:pt x="0" y="24"/>
                        </a:lnTo>
                        <a:lnTo>
                          <a:pt x="0" y="40"/>
                        </a:lnTo>
                        <a:lnTo>
                          <a:pt x="50" y="11"/>
                        </a:lnTo>
                        <a:lnTo>
                          <a:pt x="42" y="0"/>
                        </a:lnTo>
                        <a:close/>
                      </a:path>
                    </a:pathLst>
                  </a:custGeom>
                  <a:solidFill>
                    <a:srgbClr val="309C5E"/>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58" name="is1ïďê">
                    <a:extLst>
                      <a:ext uri="{FF2B5EF4-FFF2-40B4-BE49-F238E27FC236}">
                        <a16:creationId xmlns:a16="http://schemas.microsoft.com/office/drawing/2014/main" id="{D31BED7E-23A2-4576-B33D-2F7DB968AC7F}"/>
                      </a:ext>
                    </a:extLst>
                  </p:cNvPr>
                  <p:cNvSpPr/>
                  <p:nvPr/>
                </p:nvSpPr>
                <p:spPr bwMode="auto">
                  <a:xfrm>
                    <a:off x="3935413" y="5029201"/>
                    <a:ext cx="95250" cy="236538"/>
                  </a:xfrm>
                  <a:custGeom>
                    <a:avLst/>
                    <a:gdLst>
                      <a:gd name="T0" fmla="*/ 60 w 60"/>
                      <a:gd name="T1" fmla="*/ 0 h 149"/>
                      <a:gd name="T2" fmla="*/ 60 w 60"/>
                      <a:gd name="T3" fmla="*/ 149 h 149"/>
                      <a:gd name="T4" fmla="*/ 0 w 60"/>
                      <a:gd name="T5" fmla="*/ 114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4"/>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59" name="îṧḻidé">
                    <a:extLst>
                      <a:ext uri="{FF2B5EF4-FFF2-40B4-BE49-F238E27FC236}">
                        <a16:creationId xmlns:a16="http://schemas.microsoft.com/office/drawing/2014/main" id="{FE19EFF5-6DA7-4392-8283-055614F12F61}"/>
                      </a:ext>
                    </a:extLst>
                  </p:cNvPr>
                  <p:cNvSpPr/>
                  <p:nvPr/>
                </p:nvSpPr>
                <p:spPr bwMode="auto">
                  <a:xfrm>
                    <a:off x="4030663" y="5029201"/>
                    <a:ext cx="95250" cy="236538"/>
                  </a:xfrm>
                  <a:custGeom>
                    <a:avLst/>
                    <a:gdLst>
                      <a:gd name="T0" fmla="*/ 0 w 60"/>
                      <a:gd name="T1" fmla="*/ 0 h 149"/>
                      <a:gd name="T2" fmla="*/ 0 w 60"/>
                      <a:gd name="T3" fmla="*/ 149 h 149"/>
                      <a:gd name="T4" fmla="*/ 60 w 60"/>
                      <a:gd name="T5" fmla="*/ 114 h 149"/>
                      <a:gd name="T6" fmla="*/ 0 w 60"/>
                      <a:gd name="T7" fmla="*/ 0 h 149"/>
                    </a:gdLst>
                    <a:ahLst/>
                    <a:cxnLst>
                      <a:cxn ang="0">
                        <a:pos x="T0" y="T1"/>
                      </a:cxn>
                      <a:cxn ang="0">
                        <a:pos x="T2" y="T3"/>
                      </a:cxn>
                      <a:cxn ang="0">
                        <a:pos x="T4" y="T5"/>
                      </a:cxn>
                      <a:cxn ang="0">
                        <a:pos x="T6" y="T7"/>
                      </a:cxn>
                    </a:cxnLst>
                    <a:rect l="0" t="0" r="r" b="b"/>
                    <a:pathLst>
                      <a:path w="60" h="149">
                        <a:moveTo>
                          <a:pt x="0" y="0"/>
                        </a:moveTo>
                        <a:lnTo>
                          <a:pt x="0" y="149"/>
                        </a:lnTo>
                        <a:lnTo>
                          <a:pt x="60" y="114"/>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0" name="iŝ1iḋe">
                    <a:extLst>
                      <a:ext uri="{FF2B5EF4-FFF2-40B4-BE49-F238E27FC236}">
                        <a16:creationId xmlns:a16="http://schemas.microsoft.com/office/drawing/2014/main" id="{BF5A3884-EB64-41FA-95A0-DD2C30229F95}"/>
                      </a:ext>
                    </a:extLst>
                  </p:cNvPr>
                  <p:cNvSpPr/>
                  <p:nvPr/>
                </p:nvSpPr>
                <p:spPr bwMode="auto">
                  <a:xfrm>
                    <a:off x="4319588" y="5475288"/>
                    <a:ext cx="42863" cy="25400"/>
                  </a:xfrm>
                  <a:custGeom>
                    <a:avLst/>
                    <a:gdLst>
                      <a:gd name="T0" fmla="*/ 16 w 27"/>
                      <a:gd name="T1" fmla="*/ 16 h 16"/>
                      <a:gd name="T2" fmla="*/ 0 w 27"/>
                      <a:gd name="T3" fmla="*/ 8 h 16"/>
                      <a:gd name="T4" fmla="*/ 12 w 27"/>
                      <a:gd name="T5" fmla="*/ 0 h 16"/>
                      <a:gd name="T6" fmla="*/ 27 w 27"/>
                      <a:gd name="T7" fmla="*/ 9 h 16"/>
                      <a:gd name="T8" fmla="*/ 16 w 27"/>
                      <a:gd name="T9" fmla="*/ 16 h 16"/>
                    </a:gdLst>
                    <a:ahLst/>
                    <a:cxnLst>
                      <a:cxn ang="0">
                        <a:pos x="T0" y="T1"/>
                      </a:cxn>
                      <a:cxn ang="0">
                        <a:pos x="T2" y="T3"/>
                      </a:cxn>
                      <a:cxn ang="0">
                        <a:pos x="T4" y="T5"/>
                      </a:cxn>
                      <a:cxn ang="0">
                        <a:pos x="T6" y="T7"/>
                      </a:cxn>
                      <a:cxn ang="0">
                        <a:pos x="T8" y="T9"/>
                      </a:cxn>
                    </a:cxnLst>
                    <a:rect l="0" t="0" r="r" b="b"/>
                    <a:pathLst>
                      <a:path w="27" h="16">
                        <a:moveTo>
                          <a:pt x="16" y="16"/>
                        </a:moveTo>
                        <a:lnTo>
                          <a:pt x="0" y="8"/>
                        </a:lnTo>
                        <a:lnTo>
                          <a:pt x="12" y="0"/>
                        </a:lnTo>
                        <a:lnTo>
                          <a:pt x="27" y="9"/>
                        </a:lnTo>
                        <a:lnTo>
                          <a:pt x="16" y="16"/>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1" name="ïşľïďe">
                    <a:extLst>
                      <a:ext uri="{FF2B5EF4-FFF2-40B4-BE49-F238E27FC236}">
                        <a16:creationId xmlns:a16="http://schemas.microsoft.com/office/drawing/2014/main" id="{70AFDBEC-B6E9-4BAB-9928-94041BE604FA}"/>
                      </a:ext>
                    </a:extLst>
                  </p:cNvPr>
                  <p:cNvSpPr/>
                  <p:nvPr/>
                </p:nvSpPr>
                <p:spPr bwMode="auto">
                  <a:xfrm>
                    <a:off x="4322763" y="5478463"/>
                    <a:ext cx="22225" cy="125413"/>
                  </a:xfrm>
                  <a:custGeom>
                    <a:avLst/>
                    <a:gdLst>
                      <a:gd name="T0" fmla="*/ 14 w 14"/>
                      <a:gd name="T1" fmla="*/ 79 h 79"/>
                      <a:gd name="T2" fmla="*/ 0 w 14"/>
                      <a:gd name="T3" fmla="*/ 71 h 79"/>
                      <a:gd name="T4" fmla="*/ 0 w 14"/>
                      <a:gd name="T5" fmla="*/ 0 h 79"/>
                      <a:gd name="T6" fmla="*/ 14 w 14"/>
                      <a:gd name="T7" fmla="*/ 6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1"/>
                        </a:lnTo>
                        <a:lnTo>
                          <a:pt x="0" y="0"/>
                        </a:lnTo>
                        <a:lnTo>
                          <a:pt x="14" y="6"/>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2" name="iṣļîḍe">
                    <a:extLst>
                      <a:ext uri="{FF2B5EF4-FFF2-40B4-BE49-F238E27FC236}">
                        <a16:creationId xmlns:a16="http://schemas.microsoft.com/office/drawing/2014/main" id="{502FD058-E364-4762-B8C2-0461836A4514}"/>
                      </a:ext>
                    </a:extLst>
                  </p:cNvPr>
                  <p:cNvSpPr/>
                  <p:nvPr/>
                </p:nvSpPr>
                <p:spPr bwMode="auto">
                  <a:xfrm>
                    <a:off x="4344988" y="5480051"/>
                    <a:ext cx="14288" cy="123825"/>
                  </a:xfrm>
                  <a:custGeom>
                    <a:avLst/>
                    <a:gdLst>
                      <a:gd name="T0" fmla="*/ 9 w 9"/>
                      <a:gd name="T1" fmla="*/ 0 h 78"/>
                      <a:gd name="T2" fmla="*/ 9 w 9"/>
                      <a:gd name="T3" fmla="*/ 71 h 78"/>
                      <a:gd name="T4" fmla="*/ 0 w 9"/>
                      <a:gd name="T5" fmla="*/ 78 h 78"/>
                      <a:gd name="T6" fmla="*/ 0 w 9"/>
                      <a:gd name="T7" fmla="*/ 5 h 78"/>
                      <a:gd name="T8" fmla="*/ 9 w 9"/>
                      <a:gd name="T9" fmla="*/ 0 h 78"/>
                    </a:gdLst>
                    <a:ahLst/>
                    <a:cxnLst>
                      <a:cxn ang="0">
                        <a:pos x="T0" y="T1"/>
                      </a:cxn>
                      <a:cxn ang="0">
                        <a:pos x="T2" y="T3"/>
                      </a:cxn>
                      <a:cxn ang="0">
                        <a:pos x="T4" y="T5"/>
                      </a:cxn>
                      <a:cxn ang="0">
                        <a:pos x="T6" y="T7"/>
                      </a:cxn>
                      <a:cxn ang="0">
                        <a:pos x="T8" y="T9"/>
                      </a:cxn>
                    </a:cxnLst>
                    <a:rect l="0" t="0" r="r" b="b"/>
                    <a:pathLst>
                      <a:path w="9" h="78">
                        <a:moveTo>
                          <a:pt x="9" y="0"/>
                        </a:moveTo>
                        <a:lnTo>
                          <a:pt x="9" y="71"/>
                        </a:lnTo>
                        <a:lnTo>
                          <a:pt x="0" y="78"/>
                        </a:lnTo>
                        <a:lnTo>
                          <a:pt x="0" y="5"/>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3" name="íṡlîḋê">
                    <a:extLst>
                      <a:ext uri="{FF2B5EF4-FFF2-40B4-BE49-F238E27FC236}">
                        <a16:creationId xmlns:a16="http://schemas.microsoft.com/office/drawing/2014/main" id="{1536222A-1CD6-4568-9A12-1BDA8B2EEE6E}"/>
                      </a:ext>
                    </a:extLst>
                  </p:cNvPr>
                  <p:cNvSpPr/>
                  <p:nvPr/>
                </p:nvSpPr>
                <p:spPr bwMode="auto">
                  <a:xfrm>
                    <a:off x="4235451" y="5305426"/>
                    <a:ext cx="109538" cy="215900"/>
                  </a:xfrm>
                  <a:custGeom>
                    <a:avLst/>
                    <a:gdLst>
                      <a:gd name="T0" fmla="*/ 69 w 69"/>
                      <a:gd name="T1" fmla="*/ 0 h 136"/>
                      <a:gd name="T2" fmla="*/ 69 w 69"/>
                      <a:gd name="T3" fmla="*/ 136 h 136"/>
                      <a:gd name="T4" fmla="*/ 0 w 69"/>
                      <a:gd name="T5" fmla="*/ 95 h 136"/>
                      <a:gd name="T6" fmla="*/ 69 w 69"/>
                      <a:gd name="T7" fmla="*/ 0 h 136"/>
                    </a:gdLst>
                    <a:ahLst/>
                    <a:cxnLst>
                      <a:cxn ang="0">
                        <a:pos x="T0" y="T1"/>
                      </a:cxn>
                      <a:cxn ang="0">
                        <a:pos x="T2" y="T3"/>
                      </a:cxn>
                      <a:cxn ang="0">
                        <a:pos x="T4" y="T5"/>
                      </a:cxn>
                      <a:cxn ang="0">
                        <a:pos x="T6" y="T7"/>
                      </a:cxn>
                    </a:cxnLst>
                    <a:rect l="0" t="0" r="r" b="b"/>
                    <a:pathLst>
                      <a:path w="69" h="136">
                        <a:moveTo>
                          <a:pt x="69" y="0"/>
                        </a:moveTo>
                        <a:lnTo>
                          <a:pt x="69" y="136"/>
                        </a:lnTo>
                        <a:lnTo>
                          <a:pt x="0" y="95"/>
                        </a:lnTo>
                        <a:lnTo>
                          <a:pt x="69"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4" name="îş1ídê">
                    <a:extLst>
                      <a:ext uri="{FF2B5EF4-FFF2-40B4-BE49-F238E27FC236}">
                        <a16:creationId xmlns:a16="http://schemas.microsoft.com/office/drawing/2014/main" id="{8D062DC8-755A-4715-9566-297F8CD3001D}"/>
                      </a:ext>
                    </a:extLst>
                  </p:cNvPr>
                  <p:cNvSpPr/>
                  <p:nvPr/>
                </p:nvSpPr>
                <p:spPr bwMode="auto">
                  <a:xfrm>
                    <a:off x="4344988" y="5305426"/>
                    <a:ext cx="111125" cy="215900"/>
                  </a:xfrm>
                  <a:custGeom>
                    <a:avLst/>
                    <a:gdLst>
                      <a:gd name="T0" fmla="*/ 0 w 70"/>
                      <a:gd name="T1" fmla="*/ 0 h 136"/>
                      <a:gd name="T2" fmla="*/ 0 w 70"/>
                      <a:gd name="T3" fmla="*/ 136 h 136"/>
                      <a:gd name="T4" fmla="*/ 70 w 70"/>
                      <a:gd name="T5" fmla="*/ 95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5"/>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5" name="i$ļíḋè">
                    <a:extLst>
                      <a:ext uri="{FF2B5EF4-FFF2-40B4-BE49-F238E27FC236}">
                        <a16:creationId xmlns:a16="http://schemas.microsoft.com/office/drawing/2014/main" id="{C792B3CE-C184-4A0C-8C50-A870DF262FEC}"/>
                      </a:ext>
                    </a:extLst>
                  </p:cNvPr>
                  <p:cNvSpPr/>
                  <p:nvPr/>
                </p:nvSpPr>
                <p:spPr bwMode="auto">
                  <a:xfrm>
                    <a:off x="4264026" y="5395913"/>
                    <a:ext cx="80963" cy="65088"/>
                  </a:xfrm>
                  <a:custGeom>
                    <a:avLst/>
                    <a:gdLst>
                      <a:gd name="T0" fmla="*/ 0 w 51"/>
                      <a:gd name="T1" fmla="*/ 12 h 41"/>
                      <a:gd name="T2" fmla="*/ 51 w 51"/>
                      <a:gd name="T3" fmla="*/ 41 h 41"/>
                      <a:gd name="T4" fmla="*/ 51 w 51"/>
                      <a:gd name="T5" fmla="*/ 25 h 41"/>
                      <a:gd name="T6" fmla="*/ 10 w 51"/>
                      <a:gd name="T7" fmla="*/ 0 h 41"/>
                      <a:gd name="T8" fmla="*/ 0 w 51"/>
                      <a:gd name="T9" fmla="*/ 12 h 41"/>
                    </a:gdLst>
                    <a:ahLst/>
                    <a:cxnLst>
                      <a:cxn ang="0">
                        <a:pos x="T0" y="T1"/>
                      </a:cxn>
                      <a:cxn ang="0">
                        <a:pos x="T2" y="T3"/>
                      </a:cxn>
                      <a:cxn ang="0">
                        <a:pos x="T4" y="T5"/>
                      </a:cxn>
                      <a:cxn ang="0">
                        <a:pos x="T6" y="T7"/>
                      </a:cxn>
                      <a:cxn ang="0">
                        <a:pos x="T8" y="T9"/>
                      </a:cxn>
                    </a:cxnLst>
                    <a:rect l="0" t="0" r="r" b="b"/>
                    <a:pathLst>
                      <a:path w="51" h="41">
                        <a:moveTo>
                          <a:pt x="0" y="12"/>
                        </a:moveTo>
                        <a:lnTo>
                          <a:pt x="51" y="41"/>
                        </a:lnTo>
                        <a:lnTo>
                          <a:pt x="51" y="25"/>
                        </a:lnTo>
                        <a:lnTo>
                          <a:pt x="10" y="0"/>
                        </a:lnTo>
                        <a:lnTo>
                          <a:pt x="0" y="12"/>
                        </a:lnTo>
                        <a:close/>
                      </a:path>
                    </a:pathLst>
                  </a:custGeom>
                  <a:solidFill>
                    <a:srgbClr val="59D893"/>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66" name="íslïďé">
                    <a:extLst>
                      <a:ext uri="{FF2B5EF4-FFF2-40B4-BE49-F238E27FC236}">
                        <a16:creationId xmlns:a16="http://schemas.microsoft.com/office/drawing/2014/main" id="{31019325-5323-4762-8510-956E00073745}"/>
                      </a:ext>
                    </a:extLst>
                  </p:cNvPr>
                  <p:cNvSpPr/>
                  <p:nvPr/>
                </p:nvSpPr>
                <p:spPr bwMode="auto">
                  <a:xfrm>
                    <a:off x="4344988" y="5305426"/>
                    <a:ext cx="111125" cy="215900"/>
                  </a:xfrm>
                  <a:custGeom>
                    <a:avLst/>
                    <a:gdLst>
                      <a:gd name="T0" fmla="*/ 0 w 70"/>
                      <a:gd name="T1" fmla="*/ 0 h 136"/>
                      <a:gd name="T2" fmla="*/ 0 w 70"/>
                      <a:gd name="T3" fmla="*/ 136 h 136"/>
                      <a:gd name="T4" fmla="*/ 70 w 70"/>
                      <a:gd name="T5" fmla="*/ 95 h 136"/>
                      <a:gd name="T6" fmla="*/ 0 w 70"/>
                      <a:gd name="T7" fmla="*/ 0 h 136"/>
                    </a:gdLst>
                    <a:ahLst/>
                    <a:cxnLst>
                      <a:cxn ang="0">
                        <a:pos x="T0" y="T1"/>
                      </a:cxn>
                      <a:cxn ang="0">
                        <a:pos x="T2" y="T3"/>
                      </a:cxn>
                      <a:cxn ang="0">
                        <a:pos x="T4" y="T5"/>
                      </a:cxn>
                      <a:cxn ang="0">
                        <a:pos x="T6" y="T7"/>
                      </a:cxn>
                    </a:cxnLst>
                    <a:rect l="0" t="0" r="r" b="b"/>
                    <a:pathLst>
                      <a:path w="70" h="136">
                        <a:moveTo>
                          <a:pt x="0" y="0"/>
                        </a:moveTo>
                        <a:lnTo>
                          <a:pt x="0" y="136"/>
                        </a:lnTo>
                        <a:lnTo>
                          <a:pt x="70" y="95"/>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7" name="î$lïḓè">
                    <a:extLst>
                      <a:ext uri="{FF2B5EF4-FFF2-40B4-BE49-F238E27FC236}">
                        <a16:creationId xmlns:a16="http://schemas.microsoft.com/office/drawing/2014/main" id="{D69EB785-B4C3-4A88-992C-14F78DBFB996}"/>
                      </a:ext>
                    </a:extLst>
                  </p:cNvPr>
                  <p:cNvSpPr/>
                  <p:nvPr/>
                </p:nvSpPr>
                <p:spPr bwMode="auto">
                  <a:xfrm>
                    <a:off x="4344988" y="5395913"/>
                    <a:ext cx="80963" cy="65088"/>
                  </a:xfrm>
                  <a:custGeom>
                    <a:avLst/>
                    <a:gdLst>
                      <a:gd name="T0" fmla="*/ 42 w 51"/>
                      <a:gd name="T1" fmla="*/ 0 h 41"/>
                      <a:gd name="T2" fmla="*/ 0 w 51"/>
                      <a:gd name="T3" fmla="*/ 25 h 41"/>
                      <a:gd name="T4" fmla="*/ 0 w 51"/>
                      <a:gd name="T5" fmla="*/ 41 h 41"/>
                      <a:gd name="T6" fmla="*/ 51 w 51"/>
                      <a:gd name="T7" fmla="*/ 12 h 41"/>
                      <a:gd name="T8" fmla="*/ 42 w 51"/>
                      <a:gd name="T9" fmla="*/ 0 h 41"/>
                    </a:gdLst>
                    <a:ahLst/>
                    <a:cxnLst>
                      <a:cxn ang="0">
                        <a:pos x="T0" y="T1"/>
                      </a:cxn>
                      <a:cxn ang="0">
                        <a:pos x="T2" y="T3"/>
                      </a:cxn>
                      <a:cxn ang="0">
                        <a:pos x="T4" y="T5"/>
                      </a:cxn>
                      <a:cxn ang="0">
                        <a:pos x="T6" y="T7"/>
                      </a:cxn>
                      <a:cxn ang="0">
                        <a:pos x="T8" y="T9"/>
                      </a:cxn>
                    </a:cxnLst>
                    <a:rect l="0" t="0" r="r" b="b"/>
                    <a:pathLst>
                      <a:path w="51" h="41">
                        <a:moveTo>
                          <a:pt x="42" y="0"/>
                        </a:moveTo>
                        <a:lnTo>
                          <a:pt x="0" y="25"/>
                        </a:lnTo>
                        <a:lnTo>
                          <a:pt x="0" y="41"/>
                        </a:lnTo>
                        <a:lnTo>
                          <a:pt x="51" y="12"/>
                        </a:lnTo>
                        <a:lnTo>
                          <a:pt x="42" y="0"/>
                        </a:lnTo>
                        <a:close/>
                      </a:path>
                    </a:pathLst>
                  </a:custGeom>
                  <a:solidFill>
                    <a:srgbClr val="309C5E"/>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68" name="işlïḓé">
                    <a:extLst>
                      <a:ext uri="{FF2B5EF4-FFF2-40B4-BE49-F238E27FC236}">
                        <a16:creationId xmlns:a16="http://schemas.microsoft.com/office/drawing/2014/main" id="{7211965C-4F62-4E28-B3B9-07E2C9EFA2CF}"/>
                      </a:ext>
                    </a:extLst>
                  </p:cNvPr>
                  <p:cNvSpPr/>
                  <p:nvPr/>
                </p:nvSpPr>
                <p:spPr bwMode="auto">
                  <a:xfrm>
                    <a:off x="4249738" y="5208588"/>
                    <a:ext cx="95250" cy="234950"/>
                  </a:xfrm>
                  <a:custGeom>
                    <a:avLst/>
                    <a:gdLst>
                      <a:gd name="T0" fmla="*/ 60 w 60"/>
                      <a:gd name="T1" fmla="*/ 0 h 148"/>
                      <a:gd name="T2" fmla="*/ 60 w 60"/>
                      <a:gd name="T3" fmla="*/ 148 h 148"/>
                      <a:gd name="T4" fmla="*/ 0 w 60"/>
                      <a:gd name="T5" fmla="*/ 114 h 148"/>
                      <a:gd name="T6" fmla="*/ 60 w 60"/>
                      <a:gd name="T7" fmla="*/ 0 h 148"/>
                    </a:gdLst>
                    <a:ahLst/>
                    <a:cxnLst>
                      <a:cxn ang="0">
                        <a:pos x="T0" y="T1"/>
                      </a:cxn>
                      <a:cxn ang="0">
                        <a:pos x="T2" y="T3"/>
                      </a:cxn>
                      <a:cxn ang="0">
                        <a:pos x="T4" y="T5"/>
                      </a:cxn>
                      <a:cxn ang="0">
                        <a:pos x="T6" y="T7"/>
                      </a:cxn>
                    </a:cxnLst>
                    <a:rect l="0" t="0" r="r" b="b"/>
                    <a:pathLst>
                      <a:path w="60" h="148">
                        <a:moveTo>
                          <a:pt x="60" y="0"/>
                        </a:moveTo>
                        <a:lnTo>
                          <a:pt x="60" y="148"/>
                        </a:lnTo>
                        <a:lnTo>
                          <a:pt x="0" y="114"/>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69" name="íṡļíḑe">
                    <a:extLst>
                      <a:ext uri="{FF2B5EF4-FFF2-40B4-BE49-F238E27FC236}">
                        <a16:creationId xmlns:a16="http://schemas.microsoft.com/office/drawing/2014/main" id="{18562D93-384F-4888-A8C7-2F899F3EA7F1}"/>
                      </a:ext>
                    </a:extLst>
                  </p:cNvPr>
                  <p:cNvSpPr/>
                  <p:nvPr/>
                </p:nvSpPr>
                <p:spPr bwMode="auto">
                  <a:xfrm>
                    <a:off x="4344988" y="5208588"/>
                    <a:ext cx="95250" cy="234950"/>
                  </a:xfrm>
                  <a:custGeom>
                    <a:avLst/>
                    <a:gdLst>
                      <a:gd name="T0" fmla="*/ 0 w 60"/>
                      <a:gd name="T1" fmla="*/ 0 h 148"/>
                      <a:gd name="T2" fmla="*/ 0 w 60"/>
                      <a:gd name="T3" fmla="*/ 148 h 148"/>
                      <a:gd name="T4" fmla="*/ 60 w 60"/>
                      <a:gd name="T5" fmla="*/ 114 h 148"/>
                      <a:gd name="T6" fmla="*/ 0 w 60"/>
                      <a:gd name="T7" fmla="*/ 0 h 148"/>
                    </a:gdLst>
                    <a:ahLst/>
                    <a:cxnLst>
                      <a:cxn ang="0">
                        <a:pos x="T0" y="T1"/>
                      </a:cxn>
                      <a:cxn ang="0">
                        <a:pos x="T2" y="T3"/>
                      </a:cxn>
                      <a:cxn ang="0">
                        <a:pos x="T4" y="T5"/>
                      </a:cxn>
                      <a:cxn ang="0">
                        <a:pos x="T6" y="T7"/>
                      </a:cxn>
                    </a:cxnLst>
                    <a:rect l="0" t="0" r="r" b="b"/>
                    <a:pathLst>
                      <a:path w="60" h="148">
                        <a:moveTo>
                          <a:pt x="0" y="0"/>
                        </a:moveTo>
                        <a:lnTo>
                          <a:pt x="0" y="148"/>
                        </a:lnTo>
                        <a:lnTo>
                          <a:pt x="60" y="114"/>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0" name="iṩḻíḓé">
                    <a:extLst>
                      <a:ext uri="{FF2B5EF4-FFF2-40B4-BE49-F238E27FC236}">
                        <a16:creationId xmlns:a16="http://schemas.microsoft.com/office/drawing/2014/main" id="{1C6A3193-F2C8-488D-9C2A-674545547632}"/>
                      </a:ext>
                    </a:extLst>
                  </p:cNvPr>
                  <p:cNvSpPr/>
                  <p:nvPr/>
                </p:nvSpPr>
                <p:spPr bwMode="auto">
                  <a:xfrm>
                    <a:off x="4633913" y="5656263"/>
                    <a:ext cx="42863" cy="23813"/>
                  </a:xfrm>
                  <a:custGeom>
                    <a:avLst/>
                    <a:gdLst>
                      <a:gd name="T0" fmla="*/ 16 w 27"/>
                      <a:gd name="T1" fmla="*/ 15 h 15"/>
                      <a:gd name="T2" fmla="*/ 0 w 27"/>
                      <a:gd name="T3" fmla="*/ 6 h 15"/>
                      <a:gd name="T4" fmla="*/ 12 w 27"/>
                      <a:gd name="T5" fmla="*/ 0 h 15"/>
                      <a:gd name="T6" fmla="*/ 27 w 27"/>
                      <a:gd name="T7" fmla="*/ 9 h 15"/>
                      <a:gd name="T8" fmla="*/ 16 w 27"/>
                      <a:gd name="T9" fmla="*/ 15 h 15"/>
                    </a:gdLst>
                    <a:ahLst/>
                    <a:cxnLst>
                      <a:cxn ang="0">
                        <a:pos x="T0" y="T1"/>
                      </a:cxn>
                      <a:cxn ang="0">
                        <a:pos x="T2" y="T3"/>
                      </a:cxn>
                      <a:cxn ang="0">
                        <a:pos x="T4" y="T5"/>
                      </a:cxn>
                      <a:cxn ang="0">
                        <a:pos x="T6" y="T7"/>
                      </a:cxn>
                      <a:cxn ang="0">
                        <a:pos x="T8" y="T9"/>
                      </a:cxn>
                    </a:cxnLst>
                    <a:rect l="0" t="0" r="r" b="b"/>
                    <a:pathLst>
                      <a:path w="27" h="15">
                        <a:moveTo>
                          <a:pt x="16" y="15"/>
                        </a:moveTo>
                        <a:lnTo>
                          <a:pt x="0" y="6"/>
                        </a:lnTo>
                        <a:lnTo>
                          <a:pt x="12" y="0"/>
                        </a:lnTo>
                        <a:lnTo>
                          <a:pt x="27" y="9"/>
                        </a:lnTo>
                        <a:lnTo>
                          <a:pt x="16" y="15"/>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1" name="íṣľídè">
                    <a:extLst>
                      <a:ext uri="{FF2B5EF4-FFF2-40B4-BE49-F238E27FC236}">
                        <a16:creationId xmlns:a16="http://schemas.microsoft.com/office/drawing/2014/main" id="{7A39DF71-225A-40A3-ACA3-015FCB0B5C85}"/>
                      </a:ext>
                    </a:extLst>
                  </p:cNvPr>
                  <p:cNvSpPr/>
                  <p:nvPr/>
                </p:nvSpPr>
                <p:spPr bwMode="auto">
                  <a:xfrm>
                    <a:off x="4637088" y="5656263"/>
                    <a:ext cx="22225" cy="125413"/>
                  </a:xfrm>
                  <a:custGeom>
                    <a:avLst/>
                    <a:gdLst>
                      <a:gd name="T0" fmla="*/ 14 w 14"/>
                      <a:gd name="T1" fmla="*/ 79 h 79"/>
                      <a:gd name="T2" fmla="*/ 0 w 14"/>
                      <a:gd name="T3" fmla="*/ 72 h 79"/>
                      <a:gd name="T4" fmla="*/ 0 w 14"/>
                      <a:gd name="T5" fmla="*/ 0 h 79"/>
                      <a:gd name="T6" fmla="*/ 14 w 14"/>
                      <a:gd name="T7" fmla="*/ 8 h 79"/>
                      <a:gd name="T8" fmla="*/ 14 w 14"/>
                      <a:gd name="T9" fmla="*/ 79 h 79"/>
                    </a:gdLst>
                    <a:ahLst/>
                    <a:cxnLst>
                      <a:cxn ang="0">
                        <a:pos x="T0" y="T1"/>
                      </a:cxn>
                      <a:cxn ang="0">
                        <a:pos x="T2" y="T3"/>
                      </a:cxn>
                      <a:cxn ang="0">
                        <a:pos x="T4" y="T5"/>
                      </a:cxn>
                      <a:cxn ang="0">
                        <a:pos x="T6" y="T7"/>
                      </a:cxn>
                      <a:cxn ang="0">
                        <a:pos x="T8" y="T9"/>
                      </a:cxn>
                    </a:cxnLst>
                    <a:rect l="0" t="0" r="r" b="b"/>
                    <a:pathLst>
                      <a:path w="14" h="79">
                        <a:moveTo>
                          <a:pt x="14" y="79"/>
                        </a:moveTo>
                        <a:lnTo>
                          <a:pt x="0" y="72"/>
                        </a:lnTo>
                        <a:lnTo>
                          <a:pt x="0" y="0"/>
                        </a:lnTo>
                        <a:lnTo>
                          <a:pt x="14" y="8"/>
                        </a:lnTo>
                        <a:lnTo>
                          <a:pt x="14" y="79"/>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2" name="ïṥľîďê">
                    <a:extLst>
                      <a:ext uri="{FF2B5EF4-FFF2-40B4-BE49-F238E27FC236}">
                        <a16:creationId xmlns:a16="http://schemas.microsoft.com/office/drawing/2014/main" id="{D300232A-12AD-4B51-9EDB-AC5CFCFFB5F6}"/>
                      </a:ext>
                    </a:extLst>
                  </p:cNvPr>
                  <p:cNvSpPr/>
                  <p:nvPr/>
                </p:nvSpPr>
                <p:spPr bwMode="auto">
                  <a:xfrm>
                    <a:off x="4659313" y="5659438"/>
                    <a:ext cx="14288" cy="122238"/>
                  </a:xfrm>
                  <a:custGeom>
                    <a:avLst/>
                    <a:gdLst>
                      <a:gd name="T0" fmla="*/ 9 w 9"/>
                      <a:gd name="T1" fmla="*/ 0 h 77"/>
                      <a:gd name="T2" fmla="*/ 9 w 9"/>
                      <a:gd name="T3" fmla="*/ 71 h 77"/>
                      <a:gd name="T4" fmla="*/ 0 w 9"/>
                      <a:gd name="T5" fmla="*/ 77 h 77"/>
                      <a:gd name="T6" fmla="*/ 0 w 9"/>
                      <a:gd name="T7" fmla="*/ 6 h 77"/>
                      <a:gd name="T8" fmla="*/ 9 w 9"/>
                      <a:gd name="T9" fmla="*/ 0 h 77"/>
                    </a:gdLst>
                    <a:ahLst/>
                    <a:cxnLst>
                      <a:cxn ang="0">
                        <a:pos x="T0" y="T1"/>
                      </a:cxn>
                      <a:cxn ang="0">
                        <a:pos x="T2" y="T3"/>
                      </a:cxn>
                      <a:cxn ang="0">
                        <a:pos x="T4" y="T5"/>
                      </a:cxn>
                      <a:cxn ang="0">
                        <a:pos x="T6" y="T7"/>
                      </a:cxn>
                      <a:cxn ang="0">
                        <a:pos x="T8" y="T9"/>
                      </a:cxn>
                    </a:cxnLst>
                    <a:rect l="0" t="0" r="r" b="b"/>
                    <a:pathLst>
                      <a:path w="9" h="77">
                        <a:moveTo>
                          <a:pt x="9" y="0"/>
                        </a:moveTo>
                        <a:lnTo>
                          <a:pt x="9" y="71"/>
                        </a:lnTo>
                        <a:lnTo>
                          <a:pt x="0" y="77"/>
                        </a:lnTo>
                        <a:lnTo>
                          <a:pt x="0" y="6"/>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3" name="îṧlîde">
                    <a:extLst>
                      <a:ext uri="{FF2B5EF4-FFF2-40B4-BE49-F238E27FC236}">
                        <a16:creationId xmlns:a16="http://schemas.microsoft.com/office/drawing/2014/main" id="{B318FC49-2D2A-44C7-A6A8-0B936B3C2D72}"/>
                      </a:ext>
                    </a:extLst>
                  </p:cNvPr>
                  <p:cNvSpPr/>
                  <p:nvPr/>
                </p:nvSpPr>
                <p:spPr bwMode="auto">
                  <a:xfrm>
                    <a:off x="4549776" y="5484813"/>
                    <a:ext cx="109538" cy="217488"/>
                  </a:xfrm>
                  <a:custGeom>
                    <a:avLst/>
                    <a:gdLst>
                      <a:gd name="T0" fmla="*/ 69 w 69"/>
                      <a:gd name="T1" fmla="*/ 0 h 137"/>
                      <a:gd name="T2" fmla="*/ 69 w 69"/>
                      <a:gd name="T3" fmla="*/ 137 h 137"/>
                      <a:gd name="T4" fmla="*/ 0 w 69"/>
                      <a:gd name="T5" fmla="*/ 96 h 137"/>
                      <a:gd name="T6" fmla="*/ 69 w 69"/>
                      <a:gd name="T7" fmla="*/ 0 h 137"/>
                    </a:gdLst>
                    <a:ahLst/>
                    <a:cxnLst>
                      <a:cxn ang="0">
                        <a:pos x="T0" y="T1"/>
                      </a:cxn>
                      <a:cxn ang="0">
                        <a:pos x="T2" y="T3"/>
                      </a:cxn>
                      <a:cxn ang="0">
                        <a:pos x="T4" y="T5"/>
                      </a:cxn>
                      <a:cxn ang="0">
                        <a:pos x="T6" y="T7"/>
                      </a:cxn>
                    </a:cxnLst>
                    <a:rect l="0" t="0" r="r" b="b"/>
                    <a:pathLst>
                      <a:path w="69" h="137">
                        <a:moveTo>
                          <a:pt x="69" y="0"/>
                        </a:moveTo>
                        <a:lnTo>
                          <a:pt x="69" y="137"/>
                        </a:lnTo>
                        <a:lnTo>
                          <a:pt x="0" y="96"/>
                        </a:lnTo>
                        <a:lnTo>
                          <a:pt x="69"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4" name="îśľïďê">
                    <a:extLst>
                      <a:ext uri="{FF2B5EF4-FFF2-40B4-BE49-F238E27FC236}">
                        <a16:creationId xmlns:a16="http://schemas.microsoft.com/office/drawing/2014/main" id="{2BEE460F-DFBF-4E42-9E52-D07DD38EC6DA}"/>
                      </a:ext>
                    </a:extLst>
                  </p:cNvPr>
                  <p:cNvSpPr/>
                  <p:nvPr/>
                </p:nvSpPr>
                <p:spPr bwMode="auto">
                  <a:xfrm>
                    <a:off x="4659313" y="5484813"/>
                    <a:ext cx="109538" cy="217488"/>
                  </a:xfrm>
                  <a:custGeom>
                    <a:avLst/>
                    <a:gdLst>
                      <a:gd name="T0" fmla="*/ 0 w 69"/>
                      <a:gd name="T1" fmla="*/ 0 h 137"/>
                      <a:gd name="T2" fmla="*/ 0 w 69"/>
                      <a:gd name="T3" fmla="*/ 137 h 137"/>
                      <a:gd name="T4" fmla="*/ 69 w 69"/>
                      <a:gd name="T5" fmla="*/ 96 h 137"/>
                      <a:gd name="T6" fmla="*/ 0 w 69"/>
                      <a:gd name="T7" fmla="*/ 0 h 137"/>
                    </a:gdLst>
                    <a:ahLst/>
                    <a:cxnLst>
                      <a:cxn ang="0">
                        <a:pos x="T0" y="T1"/>
                      </a:cxn>
                      <a:cxn ang="0">
                        <a:pos x="T2" y="T3"/>
                      </a:cxn>
                      <a:cxn ang="0">
                        <a:pos x="T4" y="T5"/>
                      </a:cxn>
                      <a:cxn ang="0">
                        <a:pos x="T6" y="T7"/>
                      </a:cxn>
                    </a:cxnLst>
                    <a:rect l="0" t="0" r="r" b="b"/>
                    <a:pathLst>
                      <a:path w="69" h="137">
                        <a:moveTo>
                          <a:pt x="0" y="0"/>
                        </a:moveTo>
                        <a:lnTo>
                          <a:pt x="0" y="137"/>
                        </a:lnTo>
                        <a:lnTo>
                          <a:pt x="69" y="96"/>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5" name="ïsļiḓè">
                    <a:extLst>
                      <a:ext uri="{FF2B5EF4-FFF2-40B4-BE49-F238E27FC236}">
                        <a16:creationId xmlns:a16="http://schemas.microsoft.com/office/drawing/2014/main" id="{A5E27B30-94C0-4C21-9430-68AEC664C155}"/>
                      </a:ext>
                    </a:extLst>
                  </p:cNvPr>
                  <p:cNvSpPr/>
                  <p:nvPr/>
                </p:nvSpPr>
                <p:spPr bwMode="auto">
                  <a:xfrm>
                    <a:off x="4578351" y="5576888"/>
                    <a:ext cx="80963" cy="63500"/>
                  </a:xfrm>
                  <a:custGeom>
                    <a:avLst/>
                    <a:gdLst>
                      <a:gd name="T0" fmla="*/ 0 w 51"/>
                      <a:gd name="T1" fmla="*/ 11 h 40"/>
                      <a:gd name="T2" fmla="*/ 51 w 51"/>
                      <a:gd name="T3" fmla="*/ 40 h 40"/>
                      <a:gd name="T4" fmla="*/ 51 w 51"/>
                      <a:gd name="T5" fmla="*/ 25 h 40"/>
                      <a:gd name="T6" fmla="*/ 10 w 51"/>
                      <a:gd name="T7" fmla="*/ 0 h 40"/>
                      <a:gd name="T8" fmla="*/ 0 w 51"/>
                      <a:gd name="T9" fmla="*/ 11 h 40"/>
                    </a:gdLst>
                    <a:ahLst/>
                    <a:cxnLst>
                      <a:cxn ang="0">
                        <a:pos x="T0" y="T1"/>
                      </a:cxn>
                      <a:cxn ang="0">
                        <a:pos x="T2" y="T3"/>
                      </a:cxn>
                      <a:cxn ang="0">
                        <a:pos x="T4" y="T5"/>
                      </a:cxn>
                      <a:cxn ang="0">
                        <a:pos x="T6" y="T7"/>
                      </a:cxn>
                      <a:cxn ang="0">
                        <a:pos x="T8" y="T9"/>
                      </a:cxn>
                    </a:cxnLst>
                    <a:rect l="0" t="0" r="r" b="b"/>
                    <a:pathLst>
                      <a:path w="51" h="40">
                        <a:moveTo>
                          <a:pt x="0" y="11"/>
                        </a:moveTo>
                        <a:lnTo>
                          <a:pt x="51" y="40"/>
                        </a:lnTo>
                        <a:lnTo>
                          <a:pt x="51" y="25"/>
                        </a:lnTo>
                        <a:lnTo>
                          <a:pt x="10" y="0"/>
                        </a:lnTo>
                        <a:lnTo>
                          <a:pt x="0" y="11"/>
                        </a:lnTo>
                        <a:close/>
                      </a:path>
                    </a:pathLst>
                  </a:custGeom>
                  <a:solidFill>
                    <a:srgbClr val="59D893"/>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76" name="ïśļîḍe">
                    <a:extLst>
                      <a:ext uri="{FF2B5EF4-FFF2-40B4-BE49-F238E27FC236}">
                        <a16:creationId xmlns:a16="http://schemas.microsoft.com/office/drawing/2014/main" id="{8920F867-5DBE-412E-BD03-E02DD5A8328C}"/>
                      </a:ext>
                    </a:extLst>
                  </p:cNvPr>
                  <p:cNvSpPr/>
                  <p:nvPr/>
                </p:nvSpPr>
                <p:spPr bwMode="auto">
                  <a:xfrm>
                    <a:off x="4659313" y="5484813"/>
                    <a:ext cx="109538" cy="217488"/>
                  </a:xfrm>
                  <a:custGeom>
                    <a:avLst/>
                    <a:gdLst>
                      <a:gd name="T0" fmla="*/ 0 w 69"/>
                      <a:gd name="T1" fmla="*/ 0 h 137"/>
                      <a:gd name="T2" fmla="*/ 0 w 69"/>
                      <a:gd name="T3" fmla="*/ 137 h 137"/>
                      <a:gd name="T4" fmla="*/ 69 w 69"/>
                      <a:gd name="T5" fmla="*/ 96 h 137"/>
                      <a:gd name="T6" fmla="*/ 0 w 69"/>
                      <a:gd name="T7" fmla="*/ 0 h 137"/>
                    </a:gdLst>
                    <a:ahLst/>
                    <a:cxnLst>
                      <a:cxn ang="0">
                        <a:pos x="T0" y="T1"/>
                      </a:cxn>
                      <a:cxn ang="0">
                        <a:pos x="T2" y="T3"/>
                      </a:cxn>
                      <a:cxn ang="0">
                        <a:pos x="T4" y="T5"/>
                      </a:cxn>
                      <a:cxn ang="0">
                        <a:pos x="T6" y="T7"/>
                      </a:cxn>
                    </a:cxnLst>
                    <a:rect l="0" t="0" r="r" b="b"/>
                    <a:pathLst>
                      <a:path w="69" h="137">
                        <a:moveTo>
                          <a:pt x="0" y="0"/>
                        </a:moveTo>
                        <a:lnTo>
                          <a:pt x="0" y="137"/>
                        </a:lnTo>
                        <a:lnTo>
                          <a:pt x="69" y="96"/>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7" name="ïšḷïde">
                    <a:extLst>
                      <a:ext uri="{FF2B5EF4-FFF2-40B4-BE49-F238E27FC236}">
                        <a16:creationId xmlns:a16="http://schemas.microsoft.com/office/drawing/2014/main" id="{947E1C56-075B-4634-9611-CFA6E84C6B9A}"/>
                      </a:ext>
                    </a:extLst>
                  </p:cNvPr>
                  <p:cNvSpPr/>
                  <p:nvPr/>
                </p:nvSpPr>
                <p:spPr bwMode="auto">
                  <a:xfrm>
                    <a:off x="4659313" y="5576888"/>
                    <a:ext cx="80963" cy="63500"/>
                  </a:xfrm>
                  <a:custGeom>
                    <a:avLst/>
                    <a:gdLst>
                      <a:gd name="T0" fmla="*/ 42 w 51"/>
                      <a:gd name="T1" fmla="*/ 0 h 40"/>
                      <a:gd name="T2" fmla="*/ 0 w 51"/>
                      <a:gd name="T3" fmla="*/ 25 h 40"/>
                      <a:gd name="T4" fmla="*/ 0 w 51"/>
                      <a:gd name="T5" fmla="*/ 40 h 40"/>
                      <a:gd name="T6" fmla="*/ 51 w 51"/>
                      <a:gd name="T7" fmla="*/ 11 h 40"/>
                      <a:gd name="T8" fmla="*/ 42 w 51"/>
                      <a:gd name="T9" fmla="*/ 0 h 40"/>
                    </a:gdLst>
                    <a:ahLst/>
                    <a:cxnLst>
                      <a:cxn ang="0">
                        <a:pos x="T0" y="T1"/>
                      </a:cxn>
                      <a:cxn ang="0">
                        <a:pos x="T2" y="T3"/>
                      </a:cxn>
                      <a:cxn ang="0">
                        <a:pos x="T4" y="T5"/>
                      </a:cxn>
                      <a:cxn ang="0">
                        <a:pos x="T6" y="T7"/>
                      </a:cxn>
                      <a:cxn ang="0">
                        <a:pos x="T8" y="T9"/>
                      </a:cxn>
                    </a:cxnLst>
                    <a:rect l="0" t="0" r="r" b="b"/>
                    <a:pathLst>
                      <a:path w="51" h="40">
                        <a:moveTo>
                          <a:pt x="42" y="0"/>
                        </a:moveTo>
                        <a:lnTo>
                          <a:pt x="0" y="25"/>
                        </a:lnTo>
                        <a:lnTo>
                          <a:pt x="0" y="40"/>
                        </a:lnTo>
                        <a:lnTo>
                          <a:pt x="51" y="11"/>
                        </a:lnTo>
                        <a:lnTo>
                          <a:pt x="42" y="0"/>
                        </a:lnTo>
                        <a:close/>
                      </a:path>
                    </a:pathLst>
                  </a:custGeom>
                  <a:solidFill>
                    <a:srgbClr val="309C5E"/>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178" name="íşľîḓê">
                    <a:extLst>
                      <a:ext uri="{FF2B5EF4-FFF2-40B4-BE49-F238E27FC236}">
                        <a16:creationId xmlns:a16="http://schemas.microsoft.com/office/drawing/2014/main" id="{7822D5AE-4AB1-4059-8383-20DC5A43003C}"/>
                      </a:ext>
                    </a:extLst>
                  </p:cNvPr>
                  <p:cNvSpPr/>
                  <p:nvPr/>
                </p:nvSpPr>
                <p:spPr bwMode="auto">
                  <a:xfrm>
                    <a:off x="4564063" y="5387976"/>
                    <a:ext cx="95250" cy="236538"/>
                  </a:xfrm>
                  <a:custGeom>
                    <a:avLst/>
                    <a:gdLst>
                      <a:gd name="T0" fmla="*/ 60 w 60"/>
                      <a:gd name="T1" fmla="*/ 0 h 149"/>
                      <a:gd name="T2" fmla="*/ 60 w 60"/>
                      <a:gd name="T3" fmla="*/ 149 h 149"/>
                      <a:gd name="T4" fmla="*/ 0 w 60"/>
                      <a:gd name="T5" fmla="*/ 115 h 149"/>
                      <a:gd name="T6" fmla="*/ 60 w 60"/>
                      <a:gd name="T7" fmla="*/ 0 h 149"/>
                    </a:gdLst>
                    <a:ahLst/>
                    <a:cxnLst>
                      <a:cxn ang="0">
                        <a:pos x="T0" y="T1"/>
                      </a:cxn>
                      <a:cxn ang="0">
                        <a:pos x="T2" y="T3"/>
                      </a:cxn>
                      <a:cxn ang="0">
                        <a:pos x="T4" y="T5"/>
                      </a:cxn>
                      <a:cxn ang="0">
                        <a:pos x="T6" y="T7"/>
                      </a:cxn>
                    </a:cxnLst>
                    <a:rect l="0" t="0" r="r" b="b"/>
                    <a:pathLst>
                      <a:path w="60" h="149">
                        <a:moveTo>
                          <a:pt x="60" y="0"/>
                        </a:moveTo>
                        <a:lnTo>
                          <a:pt x="60" y="149"/>
                        </a:lnTo>
                        <a:lnTo>
                          <a:pt x="0" y="115"/>
                        </a:lnTo>
                        <a:lnTo>
                          <a:pt x="60"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79" name="ïśľïḓè">
                    <a:extLst>
                      <a:ext uri="{FF2B5EF4-FFF2-40B4-BE49-F238E27FC236}">
                        <a16:creationId xmlns:a16="http://schemas.microsoft.com/office/drawing/2014/main" id="{5BC5B964-A27F-43B3-BF01-C9DF666E8C22}"/>
                      </a:ext>
                    </a:extLst>
                  </p:cNvPr>
                  <p:cNvSpPr/>
                  <p:nvPr/>
                </p:nvSpPr>
                <p:spPr bwMode="auto">
                  <a:xfrm>
                    <a:off x="4659313" y="5387976"/>
                    <a:ext cx="95250" cy="236538"/>
                  </a:xfrm>
                  <a:custGeom>
                    <a:avLst/>
                    <a:gdLst>
                      <a:gd name="T0" fmla="*/ 0 w 60"/>
                      <a:gd name="T1" fmla="*/ 0 h 149"/>
                      <a:gd name="T2" fmla="*/ 0 w 60"/>
                      <a:gd name="T3" fmla="*/ 149 h 149"/>
                      <a:gd name="T4" fmla="*/ 60 w 60"/>
                      <a:gd name="T5" fmla="*/ 115 h 149"/>
                      <a:gd name="T6" fmla="*/ 0 w 60"/>
                      <a:gd name="T7" fmla="*/ 0 h 149"/>
                    </a:gdLst>
                    <a:ahLst/>
                    <a:cxnLst>
                      <a:cxn ang="0">
                        <a:pos x="T0" y="T1"/>
                      </a:cxn>
                      <a:cxn ang="0">
                        <a:pos x="T2" y="T3"/>
                      </a:cxn>
                      <a:cxn ang="0">
                        <a:pos x="T4" y="T5"/>
                      </a:cxn>
                      <a:cxn ang="0">
                        <a:pos x="T6" y="T7"/>
                      </a:cxn>
                    </a:cxnLst>
                    <a:rect l="0" t="0" r="r" b="b"/>
                    <a:pathLst>
                      <a:path w="60" h="149">
                        <a:moveTo>
                          <a:pt x="0" y="0"/>
                        </a:moveTo>
                        <a:lnTo>
                          <a:pt x="0" y="149"/>
                        </a:lnTo>
                        <a:lnTo>
                          <a:pt x="60" y="115"/>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0" name="iṥḷîḑe">
                    <a:extLst>
                      <a:ext uri="{FF2B5EF4-FFF2-40B4-BE49-F238E27FC236}">
                        <a16:creationId xmlns:a16="http://schemas.microsoft.com/office/drawing/2014/main" id="{DC209937-3B88-4D0E-B39A-A896C37F477D}"/>
                      </a:ext>
                    </a:extLst>
                  </p:cNvPr>
                  <p:cNvSpPr/>
                  <p:nvPr/>
                </p:nvSpPr>
                <p:spPr bwMode="auto">
                  <a:xfrm>
                    <a:off x="6713538" y="4587876"/>
                    <a:ext cx="57150" cy="33338"/>
                  </a:xfrm>
                  <a:custGeom>
                    <a:avLst/>
                    <a:gdLst>
                      <a:gd name="T0" fmla="*/ 21 w 36"/>
                      <a:gd name="T1" fmla="*/ 21 h 21"/>
                      <a:gd name="T2" fmla="*/ 0 w 36"/>
                      <a:gd name="T3" fmla="*/ 10 h 21"/>
                      <a:gd name="T4" fmla="*/ 16 w 36"/>
                      <a:gd name="T5" fmla="*/ 0 h 21"/>
                      <a:gd name="T6" fmla="*/ 36 w 36"/>
                      <a:gd name="T7" fmla="*/ 12 h 21"/>
                      <a:gd name="T8" fmla="*/ 21 w 36"/>
                      <a:gd name="T9" fmla="*/ 21 h 21"/>
                    </a:gdLst>
                    <a:ahLst/>
                    <a:cxnLst>
                      <a:cxn ang="0">
                        <a:pos x="T0" y="T1"/>
                      </a:cxn>
                      <a:cxn ang="0">
                        <a:pos x="T2" y="T3"/>
                      </a:cxn>
                      <a:cxn ang="0">
                        <a:pos x="T4" y="T5"/>
                      </a:cxn>
                      <a:cxn ang="0">
                        <a:pos x="T6" y="T7"/>
                      </a:cxn>
                      <a:cxn ang="0">
                        <a:pos x="T8" y="T9"/>
                      </a:cxn>
                    </a:cxnLst>
                    <a:rect l="0" t="0" r="r" b="b"/>
                    <a:pathLst>
                      <a:path w="36" h="21">
                        <a:moveTo>
                          <a:pt x="21" y="21"/>
                        </a:moveTo>
                        <a:lnTo>
                          <a:pt x="0" y="10"/>
                        </a:lnTo>
                        <a:lnTo>
                          <a:pt x="16" y="0"/>
                        </a:lnTo>
                        <a:lnTo>
                          <a:pt x="36" y="12"/>
                        </a:lnTo>
                        <a:lnTo>
                          <a:pt x="21" y="21"/>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1" name="ïŝḻïḓé">
                    <a:extLst>
                      <a:ext uri="{FF2B5EF4-FFF2-40B4-BE49-F238E27FC236}">
                        <a16:creationId xmlns:a16="http://schemas.microsoft.com/office/drawing/2014/main" id="{3780B9CB-5389-44CE-8224-01C56FC79B31}"/>
                      </a:ext>
                    </a:extLst>
                  </p:cNvPr>
                  <p:cNvSpPr/>
                  <p:nvPr/>
                </p:nvSpPr>
                <p:spPr bwMode="auto">
                  <a:xfrm>
                    <a:off x="6719888" y="4587876"/>
                    <a:ext cx="26988" cy="163513"/>
                  </a:xfrm>
                  <a:custGeom>
                    <a:avLst/>
                    <a:gdLst>
                      <a:gd name="T0" fmla="*/ 17 w 17"/>
                      <a:gd name="T1" fmla="*/ 103 h 103"/>
                      <a:gd name="T2" fmla="*/ 0 w 17"/>
                      <a:gd name="T3" fmla="*/ 93 h 103"/>
                      <a:gd name="T4" fmla="*/ 0 w 17"/>
                      <a:gd name="T5" fmla="*/ 0 h 103"/>
                      <a:gd name="T6" fmla="*/ 16 w 17"/>
                      <a:gd name="T7" fmla="*/ 11 h 103"/>
                      <a:gd name="T8" fmla="*/ 17 w 17"/>
                      <a:gd name="T9" fmla="*/ 103 h 103"/>
                    </a:gdLst>
                    <a:ahLst/>
                    <a:cxnLst>
                      <a:cxn ang="0">
                        <a:pos x="T0" y="T1"/>
                      </a:cxn>
                      <a:cxn ang="0">
                        <a:pos x="T2" y="T3"/>
                      </a:cxn>
                      <a:cxn ang="0">
                        <a:pos x="T4" y="T5"/>
                      </a:cxn>
                      <a:cxn ang="0">
                        <a:pos x="T6" y="T7"/>
                      </a:cxn>
                      <a:cxn ang="0">
                        <a:pos x="T8" y="T9"/>
                      </a:cxn>
                    </a:cxnLst>
                    <a:rect l="0" t="0" r="r" b="b"/>
                    <a:pathLst>
                      <a:path w="17" h="103">
                        <a:moveTo>
                          <a:pt x="17" y="103"/>
                        </a:moveTo>
                        <a:lnTo>
                          <a:pt x="0" y="93"/>
                        </a:lnTo>
                        <a:lnTo>
                          <a:pt x="0" y="0"/>
                        </a:lnTo>
                        <a:lnTo>
                          <a:pt x="16" y="11"/>
                        </a:lnTo>
                        <a:lnTo>
                          <a:pt x="17" y="103"/>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2" name="íSľiďe">
                    <a:extLst>
                      <a:ext uri="{FF2B5EF4-FFF2-40B4-BE49-F238E27FC236}">
                        <a16:creationId xmlns:a16="http://schemas.microsoft.com/office/drawing/2014/main" id="{1382C4B4-1019-4C2D-B768-F41F2609D033}"/>
                      </a:ext>
                    </a:extLst>
                  </p:cNvPr>
                  <p:cNvSpPr/>
                  <p:nvPr/>
                </p:nvSpPr>
                <p:spPr bwMode="auto">
                  <a:xfrm>
                    <a:off x="6745288" y="4592638"/>
                    <a:ext cx="20638" cy="158750"/>
                  </a:xfrm>
                  <a:custGeom>
                    <a:avLst/>
                    <a:gdLst>
                      <a:gd name="T0" fmla="*/ 13 w 13"/>
                      <a:gd name="T1" fmla="*/ 0 h 100"/>
                      <a:gd name="T2" fmla="*/ 13 w 13"/>
                      <a:gd name="T3" fmla="*/ 92 h 100"/>
                      <a:gd name="T4" fmla="*/ 1 w 13"/>
                      <a:gd name="T5" fmla="*/ 100 h 100"/>
                      <a:gd name="T6" fmla="*/ 0 w 13"/>
                      <a:gd name="T7" fmla="*/ 8 h 100"/>
                      <a:gd name="T8" fmla="*/ 13 w 13"/>
                      <a:gd name="T9" fmla="*/ 0 h 100"/>
                    </a:gdLst>
                    <a:ahLst/>
                    <a:cxnLst>
                      <a:cxn ang="0">
                        <a:pos x="T0" y="T1"/>
                      </a:cxn>
                      <a:cxn ang="0">
                        <a:pos x="T2" y="T3"/>
                      </a:cxn>
                      <a:cxn ang="0">
                        <a:pos x="T4" y="T5"/>
                      </a:cxn>
                      <a:cxn ang="0">
                        <a:pos x="T6" y="T7"/>
                      </a:cxn>
                      <a:cxn ang="0">
                        <a:pos x="T8" y="T9"/>
                      </a:cxn>
                    </a:cxnLst>
                    <a:rect l="0" t="0" r="r" b="b"/>
                    <a:pathLst>
                      <a:path w="13" h="100">
                        <a:moveTo>
                          <a:pt x="13" y="0"/>
                        </a:moveTo>
                        <a:lnTo>
                          <a:pt x="13" y="92"/>
                        </a:lnTo>
                        <a:lnTo>
                          <a:pt x="1" y="100"/>
                        </a:lnTo>
                        <a:lnTo>
                          <a:pt x="0" y="8"/>
                        </a:lnTo>
                        <a:lnTo>
                          <a:pt x="13"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3" name="iṧlíḓe">
                    <a:extLst>
                      <a:ext uri="{FF2B5EF4-FFF2-40B4-BE49-F238E27FC236}">
                        <a16:creationId xmlns:a16="http://schemas.microsoft.com/office/drawing/2014/main" id="{D026EAF3-7CB4-4F28-8819-B43181632155}"/>
                      </a:ext>
                    </a:extLst>
                  </p:cNvPr>
                  <p:cNvSpPr/>
                  <p:nvPr/>
                </p:nvSpPr>
                <p:spPr bwMode="auto">
                  <a:xfrm>
                    <a:off x="6605588" y="4368801"/>
                    <a:ext cx="141288" cy="277813"/>
                  </a:xfrm>
                  <a:custGeom>
                    <a:avLst/>
                    <a:gdLst>
                      <a:gd name="T0" fmla="*/ 89 w 89"/>
                      <a:gd name="T1" fmla="*/ 0 h 175"/>
                      <a:gd name="T2" fmla="*/ 89 w 89"/>
                      <a:gd name="T3" fmla="*/ 175 h 175"/>
                      <a:gd name="T4" fmla="*/ 0 w 89"/>
                      <a:gd name="T5" fmla="*/ 122 h 175"/>
                      <a:gd name="T6" fmla="*/ 89 w 89"/>
                      <a:gd name="T7" fmla="*/ 0 h 175"/>
                    </a:gdLst>
                    <a:ahLst/>
                    <a:cxnLst>
                      <a:cxn ang="0">
                        <a:pos x="T0" y="T1"/>
                      </a:cxn>
                      <a:cxn ang="0">
                        <a:pos x="T2" y="T3"/>
                      </a:cxn>
                      <a:cxn ang="0">
                        <a:pos x="T4" y="T5"/>
                      </a:cxn>
                      <a:cxn ang="0">
                        <a:pos x="T6" y="T7"/>
                      </a:cxn>
                    </a:cxnLst>
                    <a:rect l="0" t="0" r="r" b="b"/>
                    <a:pathLst>
                      <a:path w="89" h="175">
                        <a:moveTo>
                          <a:pt x="89" y="0"/>
                        </a:moveTo>
                        <a:lnTo>
                          <a:pt x="89" y="175"/>
                        </a:lnTo>
                        <a:lnTo>
                          <a:pt x="0" y="122"/>
                        </a:lnTo>
                        <a:lnTo>
                          <a:pt x="89"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4" name="ísľïdè">
                    <a:extLst>
                      <a:ext uri="{FF2B5EF4-FFF2-40B4-BE49-F238E27FC236}">
                        <a16:creationId xmlns:a16="http://schemas.microsoft.com/office/drawing/2014/main" id="{F0F7EC58-A448-4B91-8DCA-E073ABA27355}"/>
                      </a:ext>
                    </a:extLst>
                  </p:cNvPr>
                  <p:cNvSpPr/>
                  <p:nvPr/>
                </p:nvSpPr>
                <p:spPr bwMode="auto">
                  <a:xfrm>
                    <a:off x="6746876" y="4368801"/>
                    <a:ext cx="142875" cy="277813"/>
                  </a:xfrm>
                  <a:custGeom>
                    <a:avLst/>
                    <a:gdLst>
                      <a:gd name="T0" fmla="*/ 0 w 90"/>
                      <a:gd name="T1" fmla="*/ 0 h 175"/>
                      <a:gd name="T2" fmla="*/ 0 w 90"/>
                      <a:gd name="T3" fmla="*/ 175 h 175"/>
                      <a:gd name="T4" fmla="*/ 90 w 90"/>
                      <a:gd name="T5" fmla="*/ 122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2"/>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5" name="išļiḍê">
                    <a:extLst>
                      <a:ext uri="{FF2B5EF4-FFF2-40B4-BE49-F238E27FC236}">
                        <a16:creationId xmlns:a16="http://schemas.microsoft.com/office/drawing/2014/main" id="{47471328-2DED-4CAD-9FAD-1BD4EA36247A}"/>
                      </a:ext>
                    </a:extLst>
                  </p:cNvPr>
                  <p:cNvSpPr/>
                  <p:nvPr/>
                </p:nvSpPr>
                <p:spPr bwMode="auto">
                  <a:xfrm>
                    <a:off x="6645276" y="4486276"/>
                    <a:ext cx="101600" cy="82550"/>
                  </a:xfrm>
                  <a:custGeom>
                    <a:avLst/>
                    <a:gdLst>
                      <a:gd name="T0" fmla="*/ 0 w 64"/>
                      <a:gd name="T1" fmla="*/ 14 h 52"/>
                      <a:gd name="T2" fmla="*/ 64 w 64"/>
                      <a:gd name="T3" fmla="*/ 52 h 52"/>
                      <a:gd name="T4" fmla="*/ 64 w 64"/>
                      <a:gd name="T5" fmla="*/ 31 h 52"/>
                      <a:gd name="T6" fmla="*/ 10 w 64"/>
                      <a:gd name="T7" fmla="*/ 0 h 52"/>
                      <a:gd name="T8" fmla="*/ 0 w 64"/>
                      <a:gd name="T9" fmla="*/ 14 h 52"/>
                    </a:gdLst>
                    <a:ahLst/>
                    <a:cxnLst>
                      <a:cxn ang="0">
                        <a:pos x="T0" y="T1"/>
                      </a:cxn>
                      <a:cxn ang="0">
                        <a:pos x="T2" y="T3"/>
                      </a:cxn>
                      <a:cxn ang="0">
                        <a:pos x="T4" y="T5"/>
                      </a:cxn>
                      <a:cxn ang="0">
                        <a:pos x="T6" y="T7"/>
                      </a:cxn>
                      <a:cxn ang="0">
                        <a:pos x="T8" y="T9"/>
                      </a:cxn>
                    </a:cxnLst>
                    <a:rect l="0" t="0" r="r" b="b"/>
                    <a:pathLst>
                      <a:path w="64" h="52">
                        <a:moveTo>
                          <a:pt x="0" y="14"/>
                        </a:moveTo>
                        <a:lnTo>
                          <a:pt x="64" y="52"/>
                        </a:lnTo>
                        <a:lnTo>
                          <a:pt x="64" y="31"/>
                        </a:lnTo>
                        <a:lnTo>
                          <a:pt x="10" y="0"/>
                        </a:lnTo>
                        <a:lnTo>
                          <a:pt x="0" y="14"/>
                        </a:lnTo>
                        <a:close/>
                      </a:path>
                    </a:pathLst>
                  </a:custGeom>
                  <a:solidFill>
                    <a:srgbClr val="59D8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6" name="íslïdè">
                    <a:extLst>
                      <a:ext uri="{FF2B5EF4-FFF2-40B4-BE49-F238E27FC236}">
                        <a16:creationId xmlns:a16="http://schemas.microsoft.com/office/drawing/2014/main" id="{68521922-4B80-4239-B481-3B26FF8F9CFB}"/>
                      </a:ext>
                    </a:extLst>
                  </p:cNvPr>
                  <p:cNvSpPr/>
                  <p:nvPr/>
                </p:nvSpPr>
                <p:spPr bwMode="auto">
                  <a:xfrm>
                    <a:off x="6746876" y="4368801"/>
                    <a:ext cx="142875" cy="277813"/>
                  </a:xfrm>
                  <a:custGeom>
                    <a:avLst/>
                    <a:gdLst>
                      <a:gd name="T0" fmla="*/ 0 w 90"/>
                      <a:gd name="T1" fmla="*/ 0 h 175"/>
                      <a:gd name="T2" fmla="*/ 0 w 90"/>
                      <a:gd name="T3" fmla="*/ 175 h 175"/>
                      <a:gd name="T4" fmla="*/ 90 w 90"/>
                      <a:gd name="T5" fmla="*/ 122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2"/>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7" name="íṡ1îḋé">
                    <a:extLst>
                      <a:ext uri="{FF2B5EF4-FFF2-40B4-BE49-F238E27FC236}">
                        <a16:creationId xmlns:a16="http://schemas.microsoft.com/office/drawing/2014/main" id="{D1E911EA-B10E-4369-8EFB-13E120A15EA6}"/>
                      </a:ext>
                    </a:extLst>
                  </p:cNvPr>
                  <p:cNvSpPr/>
                  <p:nvPr/>
                </p:nvSpPr>
                <p:spPr bwMode="auto">
                  <a:xfrm>
                    <a:off x="6746876" y="4486276"/>
                    <a:ext cx="103188" cy="82550"/>
                  </a:xfrm>
                  <a:custGeom>
                    <a:avLst/>
                    <a:gdLst>
                      <a:gd name="T0" fmla="*/ 55 w 65"/>
                      <a:gd name="T1" fmla="*/ 0 h 52"/>
                      <a:gd name="T2" fmla="*/ 0 w 65"/>
                      <a:gd name="T3" fmla="*/ 31 h 52"/>
                      <a:gd name="T4" fmla="*/ 0 w 65"/>
                      <a:gd name="T5" fmla="*/ 52 h 52"/>
                      <a:gd name="T6" fmla="*/ 65 w 65"/>
                      <a:gd name="T7" fmla="*/ 14 h 52"/>
                      <a:gd name="T8" fmla="*/ 55 w 65"/>
                      <a:gd name="T9" fmla="*/ 0 h 52"/>
                    </a:gdLst>
                    <a:ahLst/>
                    <a:cxnLst>
                      <a:cxn ang="0">
                        <a:pos x="T0" y="T1"/>
                      </a:cxn>
                      <a:cxn ang="0">
                        <a:pos x="T2" y="T3"/>
                      </a:cxn>
                      <a:cxn ang="0">
                        <a:pos x="T4" y="T5"/>
                      </a:cxn>
                      <a:cxn ang="0">
                        <a:pos x="T6" y="T7"/>
                      </a:cxn>
                      <a:cxn ang="0">
                        <a:pos x="T8" y="T9"/>
                      </a:cxn>
                    </a:cxnLst>
                    <a:rect l="0" t="0" r="r" b="b"/>
                    <a:pathLst>
                      <a:path w="65" h="52">
                        <a:moveTo>
                          <a:pt x="55" y="0"/>
                        </a:moveTo>
                        <a:lnTo>
                          <a:pt x="0" y="31"/>
                        </a:lnTo>
                        <a:lnTo>
                          <a:pt x="0" y="52"/>
                        </a:lnTo>
                        <a:lnTo>
                          <a:pt x="65" y="14"/>
                        </a:lnTo>
                        <a:lnTo>
                          <a:pt x="55" y="0"/>
                        </a:lnTo>
                        <a:close/>
                      </a:path>
                    </a:pathLst>
                  </a:custGeom>
                  <a:solidFill>
                    <a:srgbClr val="309C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8" name="íṧľiḑê">
                    <a:extLst>
                      <a:ext uri="{FF2B5EF4-FFF2-40B4-BE49-F238E27FC236}">
                        <a16:creationId xmlns:a16="http://schemas.microsoft.com/office/drawing/2014/main" id="{89C66579-3FA9-4D05-9999-14DA27D929F5}"/>
                      </a:ext>
                    </a:extLst>
                  </p:cNvPr>
                  <p:cNvSpPr/>
                  <p:nvPr/>
                </p:nvSpPr>
                <p:spPr bwMode="auto">
                  <a:xfrm>
                    <a:off x="6626226" y="4243388"/>
                    <a:ext cx="120650" cy="304800"/>
                  </a:xfrm>
                  <a:custGeom>
                    <a:avLst/>
                    <a:gdLst>
                      <a:gd name="T0" fmla="*/ 76 w 76"/>
                      <a:gd name="T1" fmla="*/ 0 h 192"/>
                      <a:gd name="T2" fmla="*/ 76 w 76"/>
                      <a:gd name="T3" fmla="*/ 192 h 192"/>
                      <a:gd name="T4" fmla="*/ 0 w 76"/>
                      <a:gd name="T5" fmla="*/ 147 h 192"/>
                      <a:gd name="T6" fmla="*/ 76 w 76"/>
                      <a:gd name="T7" fmla="*/ 0 h 192"/>
                    </a:gdLst>
                    <a:ahLst/>
                    <a:cxnLst>
                      <a:cxn ang="0">
                        <a:pos x="T0" y="T1"/>
                      </a:cxn>
                      <a:cxn ang="0">
                        <a:pos x="T2" y="T3"/>
                      </a:cxn>
                      <a:cxn ang="0">
                        <a:pos x="T4" y="T5"/>
                      </a:cxn>
                      <a:cxn ang="0">
                        <a:pos x="T6" y="T7"/>
                      </a:cxn>
                    </a:cxnLst>
                    <a:rect l="0" t="0" r="r" b="b"/>
                    <a:pathLst>
                      <a:path w="76" h="192">
                        <a:moveTo>
                          <a:pt x="76" y="0"/>
                        </a:moveTo>
                        <a:lnTo>
                          <a:pt x="76" y="192"/>
                        </a:lnTo>
                        <a:lnTo>
                          <a:pt x="0" y="147"/>
                        </a:lnTo>
                        <a:lnTo>
                          <a:pt x="76"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89" name="išḷîḋè">
                    <a:extLst>
                      <a:ext uri="{FF2B5EF4-FFF2-40B4-BE49-F238E27FC236}">
                        <a16:creationId xmlns:a16="http://schemas.microsoft.com/office/drawing/2014/main" id="{DA018325-130C-48D3-AFE0-9E90784D3B04}"/>
                      </a:ext>
                    </a:extLst>
                  </p:cNvPr>
                  <p:cNvSpPr/>
                  <p:nvPr/>
                </p:nvSpPr>
                <p:spPr bwMode="auto">
                  <a:xfrm>
                    <a:off x="6746876" y="4243388"/>
                    <a:ext cx="122238" cy="304800"/>
                  </a:xfrm>
                  <a:custGeom>
                    <a:avLst/>
                    <a:gdLst>
                      <a:gd name="T0" fmla="*/ 0 w 77"/>
                      <a:gd name="T1" fmla="*/ 0 h 192"/>
                      <a:gd name="T2" fmla="*/ 0 w 77"/>
                      <a:gd name="T3" fmla="*/ 192 h 192"/>
                      <a:gd name="T4" fmla="*/ 77 w 77"/>
                      <a:gd name="T5" fmla="*/ 147 h 192"/>
                      <a:gd name="T6" fmla="*/ 0 w 77"/>
                      <a:gd name="T7" fmla="*/ 0 h 192"/>
                    </a:gdLst>
                    <a:ahLst/>
                    <a:cxnLst>
                      <a:cxn ang="0">
                        <a:pos x="T0" y="T1"/>
                      </a:cxn>
                      <a:cxn ang="0">
                        <a:pos x="T2" y="T3"/>
                      </a:cxn>
                      <a:cxn ang="0">
                        <a:pos x="T4" y="T5"/>
                      </a:cxn>
                      <a:cxn ang="0">
                        <a:pos x="T6" y="T7"/>
                      </a:cxn>
                    </a:cxnLst>
                    <a:rect l="0" t="0" r="r" b="b"/>
                    <a:pathLst>
                      <a:path w="77" h="192">
                        <a:moveTo>
                          <a:pt x="0" y="0"/>
                        </a:moveTo>
                        <a:lnTo>
                          <a:pt x="0" y="192"/>
                        </a:lnTo>
                        <a:lnTo>
                          <a:pt x="77" y="147"/>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0" name="îSļíḓê">
                    <a:extLst>
                      <a:ext uri="{FF2B5EF4-FFF2-40B4-BE49-F238E27FC236}">
                        <a16:creationId xmlns:a16="http://schemas.microsoft.com/office/drawing/2014/main" id="{11942B3A-6C57-4DB4-8140-7A4C7322F49A}"/>
                      </a:ext>
                    </a:extLst>
                  </p:cNvPr>
                  <p:cNvSpPr/>
                  <p:nvPr/>
                </p:nvSpPr>
                <p:spPr bwMode="auto">
                  <a:xfrm>
                    <a:off x="7470776" y="5024438"/>
                    <a:ext cx="55563" cy="33338"/>
                  </a:xfrm>
                  <a:custGeom>
                    <a:avLst/>
                    <a:gdLst>
                      <a:gd name="T0" fmla="*/ 21 w 35"/>
                      <a:gd name="T1" fmla="*/ 21 h 21"/>
                      <a:gd name="T2" fmla="*/ 0 w 35"/>
                      <a:gd name="T3" fmla="*/ 9 h 21"/>
                      <a:gd name="T4" fmla="*/ 16 w 35"/>
                      <a:gd name="T5" fmla="*/ 0 h 21"/>
                      <a:gd name="T6" fmla="*/ 35 w 35"/>
                      <a:gd name="T7" fmla="*/ 11 h 21"/>
                      <a:gd name="T8" fmla="*/ 21 w 35"/>
                      <a:gd name="T9" fmla="*/ 21 h 21"/>
                    </a:gdLst>
                    <a:ahLst/>
                    <a:cxnLst>
                      <a:cxn ang="0">
                        <a:pos x="T0" y="T1"/>
                      </a:cxn>
                      <a:cxn ang="0">
                        <a:pos x="T2" y="T3"/>
                      </a:cxn>
                      <a:cxn ang="0">
                        <a:pos x="T4" y="T5"/>
                      </a:cxn>
                      <a:cxn ang="0">
                        <a:pos x="T6" y="T7"/>
                      </a:cxn>
                      <a:cxn ang="0">
                        <a:pos x="T8" y="T9"/>
                      </a:cxn>
                    </a:cxnLst>
                    <a:rect l="0" t="0" r="r" b="b"/>
                    <a:pathLst>
                      <a:path w="35" h="21">
                        <a:moveTo>
                          <a:pt x="21" y="21"/>
                        </a:moveTo>
                        <a:lnTo>
                          <a:pt x="0" y="9"/>
                        </a:lnTo>
                        <a:lnTo>
                          <a:pt x="16" y="0"/>
                        </a:lnTo>
                        <a:lnTo>
                          <a:pt x="35" y="11"/>
                        </a:lnTo>
                        <a:lnTo>
                          <a:pt x="21" y="21"/>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1" name="i$ḷîďê">
                    <a:extLst>
                      <a:ext uri="{FF2B5EF4-FFF2-40B4-BE49-F238E27FC236}">
                        <a16:creationId xmlns:a16="http://schemas.microsoft.com/office/drawing/2014/main" id="{90434B69-F8E2-48CD-BFB3-6E63860B2DE9}"/>
                      </a:ext>
                    </a:extLst>
                  </p:cNvPr>
                  <p:cNvSpPr/>
                  <p:nvPr/>
                </p:nvSpPr>
                <p:spPr bwMode="auto">
                  <a:xfrm>
                    <a:off x="7477126" y="5026026"/>
                    <a:ext cx="26988" cy="160338"/>
                  </a:xfrm>
                  <a:custGeom>
                    <a:avLst/>
                    <a:gdLst>
                      <a:gd name="T0" fmla="*/ 17 w 17"/>
                      <a:gd name="T1" fmla="*/ 101 h 101"/>
                      <a:gd name="T2" fmla="*/ 0 w 17"/>
                      <a:gd name="T3" fmla="*/ 91 h 101"/>
                      <a:gd name="T4" fmla="*/ 0 w 17"/>
                      <a:gd name="T5" fmla="*/ 0 h 101"/>
                      <a:gd name="T6" fmla="*/ 16 w 17"/>
                      <a:gd name="T7" fmla="*/ 9 h 101"/>
                      <a:gd name="T8" fmla="*/ 17 w 17"/>
                      <a:gd name="T9" fmla="*/ 101 h 101"/>
                    </a:gdLst>
                    <a:ahLst/>
                    <a:cxnLst>
                      <a:cxn ang="0">
                        <a:pos x="T0" y="T1"/>
                      </a:cxn>
                      <a:cxn ang="0">
                        <a:pos x="T2" y="T3"/>
                      </a:cxn>
                      <a:cxn ang="0">
                        <a:pos x="T4" y="T5"/>
                      </a:cxn>
                      <a:cxn ang="0">
                        <a:pos x="T6" y="T7"/>
                      </a:cxn>
                      <a:cxn ang="0">
                        <a:pos x="T8" y="T9"/>
                      </a:cxn>
                    </a:cxnLst>
                    <a:rect l="0" t="0" r="r" b="b"/>
                    <a:pathLst>
                      <a:path w="17" h="101">
                        <a:moveTo>
                          <a:pt x="17" y="101"/>
                        </a:moveTo>
                        <a:lnTo>
                          <a:pt x="0" y="91"/>
                        </a:lnTo>
                        <a:lnTo>
                          <a:pt x="0" y="0"/>
                        </a:lnTo>
                        <a:lnTo>
                          <a:pt x="16" y="9"/>
                        </a:lnTo>
                        <a:lnTo>
                          <a:pt x="17" y="101"/>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2" name="ïṩḷïďè">
                    <a:extLst>
                      <a:ext uri="{FF2B5EF4-FFF2-40B4-BE49-F238E27FC236}">
                        <a16:creationId xmlns:a16="http://schemas.microsoft.com/office/drawing/2014/main" id="{97AF8BF6-6B92-4CDE-8FCE-2BB395F08F9C}"/>
                      </a:ext>
                    </a:extLst>
                  </p:cNvPr>
                  <p:cNvSpPr/>
                  <p:nvPr/>
                </p:nvSpPr>
                <p:spPr bwMode="auto">
                  <a:xfrm>
                    <a:off x="7502526" y="5027613"/>
                    <a:ext cx="20638" cy="158750"/>
                  </a:xfrm>
                  <a:custGeom>
                    <a:avLst/>
                    <a:gdLst>
                      <a:gd name="T0" fmla="*/ 13 w 13"/>
                      <a:gd name="T1" fmla="*/ 0 h 100"/>
                      <a:gd name="T2" fmla="*/ 13 w 13"/>
                      <a:gd name="T3" fmla="*/ 92 h 100"/>
                      <a:gd name="T4" fmla="*/ 1 w 13"/>
                      <a:gd name="T5" fmla="*/ 100 h 100"/>
                      <a:gd name="T6" fmla="*/ 0 w 13"/>
                      <a:gd name="T7" fmla="*/ 8 h 100"/>
                      <a:gd name="T8" fmla="*/ 13 w 13"/>
                      <a:gd name="T9" fmla="*/ 0 h 100"/>
                    </a:gdLst>
                    <a:ahLst/>
                    <a:cxnLst>
                      <a:cxn ang="0">
                        <a:pos x="T0" y="T1"/>
                      </a:cxn>
                      <a:cxn ang="0">
                        <a:pos x="T2" y="T3"/>
                      </a:cxn>
                      <a:cxn ang="0">
                        <a:pos x="T4" y="T5"/>
                      </a:cxn>
                      <a:cxn ang="0">
                        <a:pos x="T6" y="T7"/>
                      </a:cxn>
                      <a:cxn ang="0">
                        <a:pos x="T8" y="T9"/>
                      </a:cxn>
                    </a:cxnLst>
                    <a:rect l="0" t="0" r="r" b="b"/>
                    <a:pathLst>
                      <a:path w="13" h="100">
                        <a:moveTo>
                          <a:pt x="13" y="0"/>
                        </a:moveTo>
                        <a:lnTo>
                          <a:pt x="13" y="92"/>
                        </a:lnTo>
                        <a:lnTo>
                          <a:pt x="1" y="100"/>
                        </a:lnTo>
                        <a:lnTo>
                          <a:pt x="0" y="8"/>
                        </a:lnTo>
                        <a:lnTo>
                          <a:pt x="13"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3" name="ïṣḻîḍè">
                    <a:extLst>
                      <a:ext uri="{FF2B5EF4-FFF2-40B4-BE49-F238E27FC236}">
                        <a16:creationId xmlns:a16="http://schemas.microsoft.com/office/drawing/2014/main" id="{DCE66EBA-F729-4CF4-B616-721B06B165F9}"/>
                      </a:ext>
                    </a:extLst>
                  </p:cNvPr>
                  <p:cNvSpPr/>
                  <p:nvPr/>
                </p:nvSpPr>
                <p:spPr bwMode="auto">
                  <a:xfrm>
                    <a:off x="7361238" y="4803776"/>
                    <a:ext cx="142875" cy="277813"/>
                  </a:xfrm>
                  <a:custGeom>
                    <a:avLst/>
                    <a:gdLst>
                      <a:gd name="T0" fmla="*/ 90 w 90"/>
                      <a:gd name="T1" fmla="*/ 0 h 175"/>
                      <a:gd name="T2" fmla="*/ 90 w 90"/>
                      <a:gd name="T3" fmla="*/ 175 h 175"/>
                      <a:gd name="T4" fmla="*/ 0 w 90"/>
                      <a:gd name="T5" fmla="*/ 124 h 175"/>
                      <a:gd name="T6" fmla="*/ 90 w 90"/>
                      <a:gd name="T7" fmla="*/ 0 h 175"/>
                    </a:gdLst>
                    <a:ahLst/>
                    <a:cxnLst>
                      <a:cxn ang="0">
                        <a:pos x="T0" y="T1"/>
                      </a:cxn>
                      <a:cxn ang="0">
                        <a:pos x="T2" y="T3"/>
                      </a:cxn>
                      <a:cxn ang="0">
                        <a:pos x="T4" y="T5"/>
                      </a:cxn>
                      <a:cxn ang="0">
                        <a:pos x="T6" y="T7"/>
                      </a:cxn>
                    </a:cxnLst>
                    <a:rect l="0" t="0" r="r" b="b"/>
                    <a:pathLst>
                      <a:path w="90" h="175">
                        <a:moveTo>
                          <a:pt x="90" y="0"/>
                        </a:moveTo>
                        <a:lnTo>
                          <a:pt x="90" y="175"/>
                        </a:lnTo>
                        <a:lnTo>
                          <a:pt x="0" y="124"/>
                        </a:lnTo>
                        <a:lnTo>
                          <a:pt x="90" y="0"/>
                        </a:lnTo>
                        <a:close/>
                      </a:path>
                    </a:pathLst>
                  </a:custGeom>
                  <a:solidFill>
                    <a:srgbClr val="51DE9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4" name="išlîdè">
                    <a:extLst>
                      <a:ext uri="{FF2B5EF4-FFF2-40B4-BE49-F238E27FC236}">
                        <a16:creationId xmlns:a16="http://schemas.microsoft.com/office/drawing/2014/main" id="{2719A929-32C3-4889-8636-6AF942B102E9}"/>
                      </a:ext>
                    </a:extLst>
                  </p:cNvPr>
                  <p:cNvSpPr/>
                  <p:nvPr/>
                </p:nvSpPr>
                <p:spPr bwMode="auto">
                  <a:xfrm>
                    <a:off x="7504113" y="4803776"/>
                    <a:ext cx="142875" cy="277813"/>
                  </a:xfrm>
                  <a:custGeom>
                    <a:avLst/>
                    <a:gdLst>
                      <a:gd name="T0" fmla="*/ 0 w 90"/>
                      <a:gd name="T1" fmla="*/ 0 h 175"/>
                      <a:gd name="T2" fmla="*/ 0 w 90"/>
                      <a:gd name="T3" fmla="*/ 175 h 175"/>
                      <a:gd name="T4" fmla="*/ 90 w 90"/>
                      <a:gd name="T5" fmla="*/ 124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4"/>
                        </a:lnTo>
                        <a:lnTo>
                          <a:pt x="0" y="0"/>
                        </a:lnTo>
                        <a:close/>
                      </a:path>
                    </a:pathLst>
                  </a:custGeom>
                  <a:solidFill>
                    <a:srgbClr val="01683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5" name="iṣḷïdê">
                    <a:extLst>
                      <a:ext uri="{FF2B5EF4-FFF2-40B4-BE49-F238E27FC236}">
                        <a16:creationId xmlns:a16="http://schemas.microsoft.com/office/drawing/2014/main" id="{602596A0-BF22-4E9E-940A-9A71CC8A16C8}"/>
                      </a:ext>
                    </a:extLst>
                  </p:cNvPr>
                  <p:cNvSpPr/>
                  <p:nvPr/>
                </p:nvSpPr>
                <p:spPr bwMode="auto">
                  <a:xfrm>
                    <a:off x="7400926" y="4921251"/>
                    <a:ext cx="103188" cy="84138"/>
                  </a:xfrm>
                  <a:custGeom>
                    <a:avLst/>
                    <a:gdLst>
                      <a:gd name="T0" fmla="*/ 0 w 65"/>
                      <a:gd name="T1" fmla="*/ 14 h 53"/>
                      <a:gd name="T2" fmla="*/ 65 w 65"/>
                      <a:gd name="T3" fmla="*/ 53 h 53"/>
                      <a:gd name="T4" fmla="*/ 65 w 65"/>
                      <a:gd name="T5" fmla="*/ 32 h 53"/>
                      <a:gd name="T6" fmla="*/ 11 w 65"/>
                      <a:gd name="T7" fmla="*/ 0 h 53"/>
                      <a:gd name="T8" fmla="*/ 0 w 65"/>
                      <a:gd name="T9" fmla="*/ 14 h 53"/>
                    </a:gdLst>
                    <a:ahLst/>
                    <a:cxnLst>
                      <a:cxn ang="0">
                        <a:pos x="T0" y="T1"/>
                      </a:cxn>
                      <a:cxn ang="0">
                        <a:pos x="T2" y="T3"/>
                      </a:cxn>
                      <a:cxn ang="0">
                        <a:pos x="T4" y="T5"/>
                      </a:cxn>
                      <a:cxn ang="0">
                        <a:pos x="T6" y="T7"/>
                      </a:cxn>
                      <a:cxn ang="0">
                        <a:pos x="T8" y="T9"/>
                      </a:cxn>
                    </a:cxnLst>
                    <a:rect l="0" t="0" r="r" b="b"/>
                    <a:pathLst>
                      <a:path w="65" h="53">
                        <a:moveTo>
                          <a:pt x="0" y="14"/>
                        </a:moveTo>
                        <a:lnTo>
                          <a:pt x="65" y="53"/>
                        </a:lnTo>
                        <a:lnTo>
                          <a:pt x="65" y="32"/>
                        </a:lnTo>
                        <a:lnTo>
                          <a:pt x="11" y="0"/>
                        </a:lnTo>
                        <a:lnTo>
                          <a:pt x="0" y="14"/>
                        </a:lnTo>
                        <a:close/>
                      </a:path>
                    </a:pathLst>
                  </a:custGeom>
                  <a:solidFill>
                    <a:srgbClr val="59D89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6" name="îşļíḑê">
                    <a:extLst>
                      <a:ext uri="{FF2B5EF4-FFF2-40B4-BE49-F238E27FC236}">
                        <a16:creationId xmlns:a16="http://schemas.microsoft.com/office/drawing/2014/main" id="{5944A98E-09F7-451B-ACBA-F584F62E64E2}"/>
                      </a:ext>
                    </a:extLst>
                  </p:cNvPr>
                  <p:cNvSpPr/>
                  <p:nvPr/>
                </p:nvSpPr>
                <p:spPr bwMode="auto">
                  <a:xfrm>
                    <a:off x="7504113" y="4803776"/>
                    <a:ext cx="142875" cy="277813"/>
                  </a:xfrm>
                  <a:custGeom>
                    <a:avLst/>
                    <a:gdLst>
                      <a:gd name="T0" fmla="*/ 0 w 90"/>
                      <a:gd name="T1" fmla="*/ 0 h 175"/>
                      <a:gd name="T2" fmla="*/ 0 w 90"/>
                      <a:gd name="T3" fmla="*/ 175 h 175"/>
                      <a:gd name="T4" fmla="*/ 90 w 90"/>
                      <a:gd name="T5" fmla="*/ 124 h 175"/>
                      <a:gd name="T6" fmla="*/ 0 w 90"/>
                      <a:gd name="T7" fmla="*/ 0 h 175"/>
                    </a:gdLst>
                    <a:ahLst/>
                    <a:cxnLst>
                      <a:cxn ang="0">
                        <a:pos x="T0" y="T1"/>
                      </a:cxn>
                      <a:cxn ang="0">
                        <a:pos x="T2" y="T3"/>
                      </a:cxn>
                      <a:cxn ang="0">
                        <a:pos x="T4" y="T5"/>
                      </a:cxn>
                      <a:cxn ang="0">
                        <a:pos x="T6" y="T7"/>
                      </a:cxn>
                    </a:cxnLst>
                    <a:rect l="0" t="0" r="r" b="b"/>
                    <a:pathLst>
                      <a:path w="90" h="175">
                        <a:moveTo>
                          <a:pt x="0" y="0"/>
                        </a:moveTo>
                        <a:lnTo>
                          <a:pt x="0" y="175"/>
                        </a:lnTo>
                        <a:lnTo>
                          <a:pt x="90" y="124"/>
                        </a:lnTo>
                        <a:lnTo>
                          <a:pt x="0" y="0"/>
                        </a:lnTo>
                        <a:close/>
                      </a:path>
                    </a:pathLst>
                  </a:custGeom>
                  <a:solidFill>
                    <a:srgbClr val="46C18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7" name="ïṧḻîḍe">
                    <a:extLst>
                      <a:ext uri="{FF2B5EF4-FFF2-40B4-BE49-F238E27FC236}">
                        <a16:creationId xmlns:a16="http://schemas.microsoft.com/office/drawing/2014/main" id="{7D13C9FA-2844-4316-8C96-C4AE91DA5BF7}"/>
                      </a:ext>
                    </a:extLst>
                  </p:cNvPr>
                  <p:cNvSpPr/>
                  <p:nvPr/>
                </p:nvSpPr>
                <p:spPr bwMode="auto">
                  <a:xfrm>
                    <a:off x="7504113" y="4921251"/>
                    <a:ext cx="103188" cy="84138"/>
                  </a:xfrm>
                  <a:custGeom>
                    <a:avLst/>
                    <a:gdLst>
                      <a:gd name="T0" fmla="*/ 54 w 65"/>
                      <a:gd name="T1" fmla="*/ 0 h 53"/>
                      <a:gd name="T2" fmla="*/ 0 w 65"/>
                      <a:gd name="T3" fmla="*/ 32 h 53"/>
                      <a:gd name="T4" fmla="*/ 0 w 65"/>
                      <a:gd name="T5" fmla="*/ 53 h 53"/>
                      <a:gd name="T6" fmla="*/ 65 w 65"/>
                      <a:gd name="T7" fmla="*/ 14 h 53"/>
                      <a:gd name="T8" fmla="*/ 54 w 65"/>
                      <a:gd name="T9" fmla="*/ 0 h 53"/>
                    </a:gdLst>
                    <a:ahLst/>
                    <a:cxnLst>
                      <a:cxn ang="0">
                        <a:pos x="T0" y="T1"/>
                      </a:cxn>
                      <a:cxn ang="0">
                        <a:pos x="T2" y="T3"/>
                      </a:cxn>
                      <a:cxn ang="0">
                        <a:pos x="T4" y="T5"/>
                      </a:cxn>
                      <a:cxn ang="0">
                        <a:pos x="T6" y="T7"/>
                      </a:cxn>
                      <a:cxn ang="0">
                        <a:pos x="T8" y="T9"/>
                      </a:cxn>
                    </a:cxnLst>
                    <a:rect l="0" t="0" r="r" b="b"/>
                    <a:pathLst>
                      <a:path w="65" h="53">
                        <a:moveTo>
                          <a:pt x="54" y="0"/>
                        </a:moveTo>
                        <a:lnTo>
                          <a:pt x="0" y="32"/>
                        </a:lnTo>
                        <a:lnTo>
                          <a:pt x="0" y="53"/>
                        </a:lnTo>
                        <a:lnTo>
                          <a:pt x="65" y="14"/>
                        </a:lnTo>
                        <a:lnTo>
                          <a:pt x="54" y="0"/>
                        </a:lnTo>
                        <a:close/>
                      </a:path>
                    </a:pathLst>
                  </a:custGeom>
                  <a:solidFill>
                    <a:srgbClr val="309C5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8" name="i$ḻíďé">
                    <a:extLst>
                      <a:ext uri="{FF2B5EF4-FFF2-40B4-BE49-F238E27FC236}">
                        <a16:creationId xmlns:a16="http://schemas.microsoft.com/office/drawing/2014/main" id="{D22DAB89-D572-4198-BB5D-A52A35480E1F}"/>
                      </a:ext>
                    </a:extLst>
                  </p:cNvPr>
                  <p:cNvSpPr/>
                  <p:nvPr/>
                </p:nvSpPr>
                <p:spPr bwMode="auto">
                  <a:xfrm>
                    <a:off x="7381876" y="4678363"/>
                    <a:ext cx="122238" cy="304800"/>
                  </a:xfrm>
                  <a:custGeom>
                    <a:avLst/>
                    <a:gdLst>
                      <a:gd name="T0" fmla="*/ 77 w 77"/>
                      <a:gd name="T1" fmla="*/ 0 h 192"/>
                      <a:gd name="T2" fmla="*/ 77 w 77"/>
                      <a:gd name="T3" fmla="*/ 192 h 192"/>
                      <a:gd name="T4" fmla="*/ 0 w 77"/>
                      <a:gd name="T5" fmla="*/ 148 h 192"/>
                      <a:gd name="T6" fmla="*/ 77 w 77"/>
                      <a:gd name="T7" fmla="*/ 0 h 192"/>
                    </a:gdLst>
                    <a:ahLst/>
                    <a:cxnLst>
                      <a:cxn ang="0">
                        <a:pos x="T0" y="T1"/>
                      </a:cxn>
                      <a:cxn ang="0">
                        <a:pos x="T2" y="T3"/>
                      </a:cxn>
                      <a:cxn ang="0">
                        <a:pos x="T4" y="T5"/>
                      </a:cxn>
                      <a:cxn ang="0">
                        <a:pos x="T6" y="T7"/>
                      </a:cxn>
                    </a:cxnLst>
                    <a:rect l="0" t="0" r="r" b="b"/>
                    <a:pathLst>
                      <a:path w="77" h="192">
                        <a:moveTo>
                          <a:pt x="77" y="0"/>
                        </a:moveTo>
                        <a:lnTo>
                          <a:pt x="77" y="192"/>
                        </a:lnTo>
                        <a:lnTo>
                          <a:pt x="0" y="148"/>
                        </a:lnTo>
                        <a:lnTo>
                          <a:pt x="77" y="0"/>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199" name="íşļíḋê">
                    <a:extLst>
                      <a:ext uri="{FF2B5EF4-FFF2-40B4-BE49-F238E27FC236}">
                        <a16:creationId xmlns:a16="http://schemas.microsoft.com/office/drawing/2014/main" id="{9A1D93AE-1EE8-464C-983F-0CDB30DBDC5E}"/>
                      </a:ext>
                    </a:extLst>
                  </p:cNvPr>
                  <p:cNvSpPr/>
                  <p:nvPr/>
                </p:nvSpPr>
                <p:spPr bwMode="auto">
                  <a:xfrm>
                    <a:off x="7504113" y="4678363"/>
                    <a:ext cx="120650" cy="304800"/>
                  </a:xfrm>
                  <a:custGeom>
                    <a:avLst/>
                    <a:gdLst>
                      <a:gd name="T0" fmla="*/ 0 w 76"/>
                      <a:gd name="T1" fmla="*/ 0 h 192"/>
                      <a:gd name="T2" fmla="*/ 0 w 76"/>
                      <a:gd name="T3" fmla="*/ 192 h 192"/>
                      <a:gd name="T4" fmla="*/ 76 w 76"/>
                      <a:gd name="T5" fmla="*/ 148 h 192"/>
                      <a:gd name="T6" fmla="*/ 0 w 76"/>
                      <a:gd name="T7" fmla="*/ 0 h 192"/>
                    </a:gdLst>
                    <a:ahLst/>
                    <a:cxnLst>
                      <a:cxn ang="0">
                        <a:pos x="T0" y="T1"/>
                      </a:cxn>
                      <a:cxn ang="0">
                        <a:pos x="T2" y="T3"/>
                      </a:cxn>
                      <a:cxn ang="0">
                        <a:pos x="T4" y="T5"/>
                      </a:cxn>
                      <a:cxn ang="0">
                        <a:pos x="T6" y="T7"/>
                      </a:cxn>
                    </a:cxnLst>
                    <a:rect l="0" t="0" r="r" b="b"/>
                    <a:pathLst>
                      <a:path w="76" h="192">
                        <a:moveTo>
                          <a:pt x="0" y="0"/>
                        </a:moveTo>
                        <a:lnTo>
                          <a:pt x="0" y="192"/>
                        </a:lnTo>
                        <a:lnTo>
                          <a:pt x="76" y="148"/>
                        </a:lnTo>
                        <a:lnTo>
                          <a:pt x="0"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0" name="îṥlíḍè">
                    <a:extLst>
                      <a:ext uri="{FF2B5EF4-FFF2-40B4-BE49-F238E27FC236}">
                        <a16:creationId xmlns:a16="http://schemas.microsoft.com/office/drawing/2014/main" id="{113E3D85-2B18-47A6-A6E5-080E7D8D4FB9}"/>
                      </a:ext>
                    </a:extLst>
                  </p:cNvPr>
                  <p:cNvSpPr/>
                  <p:nvPr/>
                </p:nvSpPr>
                <p:spPr bwMode="auto">
                  <a:xfrm>
                    <a:off x="4319588" y="1871663"/>
                    <a:ext cx="25400" cy="7938"/>
                  </a:xfrm>
                  <a:custGeom>
                    <a:avLst/>
                    <a:gdLst>
                      <a:gd name="T0" fmla="*/ 12 w 12"/>
                      <a:gd name="T1" fmla="*/ 3 h 4"/>
                      <a:gd name="T2" fmla="*/ 10 w 12"/>
                      <a:gd name="T3" fmla="*/ 2 h 4"/>
                      <a:gd name="T4" fmla="*/ 0 w 12"/>
                      <a:gd name="T5" fmla="*/ 3 h 4"/>
                      <a:gd name="T6" fmla="*/ 2 w 12"/>
                      <a:gd name="T7" fmla="*/ 4 h 4"/>
                      <a:gd name="T8" fmla="*/ 12 w 12"/>
                      <a:gd name="T9" fmla="*/ 3 h 4"/>
                    </a:gdLst>
                    <a:ahLst/>
                    <a:cxnLst>
                      <a:cxn ang="0">
                        <a:pos x="T0" y="T1"/>
                      </a:cxn>
                      <a:cxn ang="0">
                        <a:pos x="T2" y="T3"/>
                      </a:cxn>
                      <a:cxn ang="0">
                        <a:pos x="T4" y="T5"/>
                      </a:cxn>
                      <a:cxn ang="0">
                        <a:pos x="T6" y="T7"/>
                      </a:cxn>
                      <a:cxn ang="0">
                        <a:pos x="T8" y="T9"/>
                      </a:cxn>
                    </a:cxnLst>
                    <a:rect l="0" t="0" r="r" b="b"/>
                    <a:pathLst>
                      <a:path w="12" h="4">
                        <a:moveTo>
                          <a:pt x="12" y="3"/>
                        </a:moveTo>
                        <a:cubicBezTo>
                          <a:pt x="10" y="2"/>
                          <a:pt x="10" y="2"/>
                          <a:pt x="10" y="2"/>
                        </a:cubicBezTo>
                        <a:cubicBezTo>
                          <a:pt x="7" y="0"/>
                          <a:pt x="4" y="0"/>
                          <a:pt x="0" y="3"/>
                        </a:cubicBezTo>
                        <a:cubicBezTo>
                          <a:pt x="2" y="4"/>
                          <a:pt x="2" y="4"/>
                          <a:pt x="2" y="4"/>
                        </a:cubicBezTo>
                        <a:cubicBezTo>
                          <a:pt x="6" y="2"/>
                          <a:pt x="10" y="2"/>
                          <a:pt x="12" y="3"/>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1" name="ïşľïḋê">
                    <a:extLst>
                      <a:ext uri="{FF2B5EF4-FFF2-40B4-BE49-F238E27FC236}">
                        <a16:creationId xmlns:a16="http://schemas.microsoft.com/office/drawing/2014/main" id="{FC4113E9-5652-4B96-A586-99ED3B8C2119}"/>
                      </a:ext>
                    </a:extLst>
                  </p:cNvPr>
                  <p:cNvSpPr/>
                  <p:nvPr/>
                </p:nvSpPr>
                <p:spPr bwMode="auto">
                  <a:xfrm>
                    <a:off x="4335463" y="1874838"/>
                    <a:ext cx="9525" cy="3175"/>
                  </a:xfrm>
                  <a:custGeom>
                    <a:avLst/>
                    <a:gdLst>
                      <a:gd name="T0" fmla="*/ 4 w 4"/>
                      <a:gd name="T1" fmla="*/ 2 h 2"/>
                      <a:gd name="T2" fmla="*/ 2 w 4"/>
                      <a:gd name="T3" fmla="*/ 1 h 2"/>
                      <a:gd name="T4" fmla="*/ 0 w 4"/>
                      <a:gd name="T5" fmla="*/ 0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cubicBezTo>
                          <a:pt x="2" y="1"/>
                          <a:pt x="2" y="1"/>
                          <a:pt x="2" y="1"/>
                        </a:cubicBezTo>
                        <a:cubicBezTo>
                          <a:pt x="1" y="0"/>
                          <a:pt x="1" y="0"/>
                          <a:pt x="0" y="0"/>
                        </a:cubicBezTo>
                        <a:cubicBezTo>
                          <a:pt x="3" y="2"/>
                          <a:pt x="3" y="2"/>
                          <a:pt x="3" y="2"/>
                        </a:cubicBezTo>
                        <a:cubicBezTo>
                          <a:pt x="4" y="2"/>
                          <a:pt x="4" y="2"/>
                          <a:pt x="4"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2" name="ïṣ1ïḓé">
                    <a:extLst>
                      <a:ext uri="{FF2B5EF4-FFF2-40B4-BE49-F238E27FC236}">
                        <a16:creationId xmlns:a16="http://schemas.microsoft.com/office/drawing/2014/main" id="{69A4E299-B04F-4ACC-AE4C-F6157AF07DB3}"/>
                      </a:ext>
                    </a:extLst>
                  </p:cNvPr>
                  <p:cNvSpPr/>
                  <p:nvPr/>
                </p:nvSpPr>
                <p:spPr bwMode="auto">
                  <a:xfrm>
                    <a:off x="4335463" y="1874838"/>
                    <a:ext cx="6350" cy="3175"/>
                  </a:xfrm>
                  <a:custGeom>
                    <a:avLst/>
                    <a:gdLst>
                      <a:gd name="T0" fmla="*/ 3 w 3"/>
                      <a:gd name="T1" fmla="*/ 2 h 2"/>
                      <a:gd name="T2" fmla="*/ 0 w 3"/>
                      <a:gd name="T3" fmla="*/ 0 h 2"/>
                      <a:gd name="T4" fmla="*/ 0 w 3"/>
                      <a:gd name="T5" fmla="*/ 0 h 2"/>
                      <a:gd name="T6" fmla="*/ 2 w 3"/>
                      <a:gd name="T7" fmla="*/ 1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0"/>
                        </a:cubicBezTo>
                        <a:cubicBezTo>
                          <a:pt x="2" y="1"/>
                          <a:pt x="2" y="1"/>
                          <a:pt x="2" y="1"/>
                        </a:cubicBezTo>
                        <a:cubicBezTo>
                          <a:pt x="3" y="1"/>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3" name="íṥļiḍê">
                    <a:extLst>
                      <a:ext uri="{FF2B5EF4-FFF2-40B4-BE49-F238E27FC236}">
                        <a16:creationId xmlns:a16="http://schemas.microsoft.com/office/drawing/2014/main" id="{D864F3C2-C563-4284-A795-73EF60460931}"/>
                      </a:ext>
                    </a:extLst>
                  </p:cNvPr>
                  <p:cNvSpPr/>
                  <p:nvPr/>
                </p:nvSpPr>
                <p:spPr bwMode="auto">
                  <a:xfrm>
                    <a:off x="4333876" y="1874838"/>
                    <a:ext cx="6350" cy="1588"/>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0" y="0"/>
                          <a:pt x="0" y="0"/>
                          <a:pt x="0" y="0"/>
                        </a:cubicBezTo>
                        <a:cubicBezTo>
                          <a:pt x="2" y="1"/>
                          <a:pt x="2" y="1"/>
                          <a:pt x="2"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4" name="íṣḷiḍe">
                    <a:extLst>
                      <a:ext uri="{FF2B5EF4-FFF2-40B4-BE49-F238E27FC236}">
                        <a16:creationId xmlns:a16="http://schemas.microsoft.com/office/drawing/2014/main" id="{04961DDA-E770-43C2-88C0-94CCD0F8C99D}"/>
                      </a:ext>
                    </a:extLst>
                  </p:cNvPr>
                  <p:cNvSpPr/>
                  <p:nvPr/>
                </p:nvSpPr>
                <p:spPr bwMode="auto">
                  <a:xfrm>
                    <a:off x="4332288" y="1874838"/>
                    <a:ext cx="6350" cy="1588"/>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0" y="0"/>
                          <a:pt x="0" y="0"/>
                          <a:pt x="0" y="0"/>
                        </a:cubicBezTo>
                        <a:cubicBezTo>
                          <a:pt x="3" y="1"/>
                          <a:pt x="3" y="1"/>
                          <a:pt x="3"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5" name="íśḷîḑe">
                    <a:extLst>
                      <a:ext uri="{FF2B5EF4-FFF2-40B4-BE49-F238E27FC236}">
                        <a16:creationId xmlns:a16="http://schemas.microsoft.com/office/drawing/2014/main" id="{23E6A01B-4EE5-41BC-A778-865E9E2EAEC1}"/>
                      </a:ext>
                    </a:extLst>
                  </p:cNvPr>
                  <p:cNvSpPr/>
                  <p:nvPr/>
                </p:nvSpPr>
                <p:spPr bwMode="auto">
                  <a:xfrm>
                    <a:off x="4329113" y="1874838"/>
                    <a:ext cx="9525" cy="1588"/>
                  </a:xfrm>
                  <a:custGeom>
                    <a:avLst/>
                    <a:gdLst>
                      <a:gd name="T0" fmla="*/ 4 w 4"/>
                      <a:gd name="T1" fmla="*/ 1 h 1"/>
                      <a:gd name="T2" fmla="*/ 1 w 4"/>
                      <a:gd name="T3" fmla="*/ 0 h 1"/>
                      <a:gd name="T4" fmla="*/ 0 w 4"/>
                      <a:gd name="T5" fmla="*/ 0 h 1"/>
                      <a:gd name="T6" fmla="*/ 3 w 4"/>
                      <a:gd name="T7" fmla="*/ 1 h 1"/>
                      <a:gd name="T8" fmla="*/ 4 w 4"/>
                      <a:gd name="T9" fmla="*/ 1 h 1"/>
                    </a:gdLst>
                    <a:ahLst/>
                    <a:cxnLst>
                      <a:cxn ang="0">
                        <a:pos x="T0" y="T1"/>
                      </a:cxn>
                      <a:cxn ang="0">
                        <a:pos x="T2" y="T3"/>
                      </a:cxn>
                      <a:cxn ang="0">
                        <a:pos x="T4" y="T5"/>
                      </a:cxn>
                      <a:cxn ang="0">
                        <a:pos x="T6" y="T7"/>
                      </a:cxn>
                      <a:cxn ang="0">
                        <a:pos x="T8" y="T9"/>
                      </a:cxn>
                    </a:cxnLst>
                    <a:rect l="0" t="0" r="r" b="b"/>
                    <a:pathLst>
                      <a:path w="4" h="1">
                        <a:moveTo>
                          <a:pt x="4" y="1"/>
                        </a:moveTo>
                        <a:cubicBezTo>
                          <a:pt x="1" y="0"/>
                          <a:pt x="1" y="0"/>
                          <a:pt x="1" y="0"/>
                        </a:cubicBezTo>
                        <a:cubicBezTo>
                          <a:pt x="1" y="0"/>
                          <a:pt x="1" y="0"/>
                          <a:pt x="0" y="0"/>
                        </a:cubicBezTo>
                        <a:cubicBezTo>
                          <a:pt x="3" y="1"/>
                          <a:pt x="3" y="1"/>
                          <a:pt x="3" y="1"/>
                        </a:cubicBezTo>
                        <a:cubicBezTo>
                          <a:pt x="3" y="1"/>
                          <a:pt x="4" y="1"/>
                          <a:pt x="4"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6" name="îŝlîḑè">
                    <a:extLst>
                      <a:ext uri="{FF2B5EF4-FFF2-40B4-BE49-F238E27FC236}">
                        <a16:creationId xmlns:a16="http://schemas.microsoft.com/office/drawing/2014/main" id="{7F65210F-998B-4E01-89EC-46063DCF336E}"/>
                      </a:ext>
                    </a:extLst>
                  </p:cNvPr>
                  <p:cNvSpPr/>
                  <p:nvPr/>
                </p:nvSpPr>
                <p:spPr bwMode="auto">
                  <a:xfrm>
                    <a:off x="4329113" y="1874838"/>
                    <a:ext cx="6350" cy="1588"/>
                  </a:xfrm>
                  <a:custGeom>
                    <a:avLst/>
                    <a:gdLst>
                      <a:gd name="T0" fmla="*/ 3 w 3"/>
                      <a:gd name="T1" fmla="*/ 1 h 1"/>
                      <a:gd name="T2" fmla="*/ 0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0" y="0"/>
                          <a:pt x="0" y="0"/>
                          <a:pt x="0" y="0"/>
                        </a:cubicBezTo>
                        <a:cubicBezTo>
                          <a:pt x="0" y="0"/>
                          <a:pt x="0" y="0"/>
                          <a:pt x="0" y="0"/>
                        </a:cubicBezTo>
                        <a:cubicBezTo>
                          <a:pt x="2" y="1"/>
                          <a:pt x="2" y="1"/>
                          <a:pt x="2"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7" name="ïśḻiḑe">
                    <a:extLst>
                      <a:ext uri="{FF2B5EF4-FFF2-40B4-BE49-F238E27FC236}">
                        <a16:creationId xmlns:a16="http://schemas.microsoft.com/office/drawing/2014/main" id="{735584DA-46C2-4DCF-94FC-5428A5E0E09C}"/>
                      </a:ext>
                    </a:extLst>
                  </p:cNvPr>
                  <p:cNvSpPr/>
                  <p:nvPr/>
                </p:nvSpPr>
                <p:spPr bwMode="auto">
                  <a:xfrm>
                    <a:off x="4327526" y="1874838"/>
                    <a:ext cx="6350" cy="1588"/>
                  </a:xfrm>
                  <a:custGeom>
                    <a:avLst/>
                    <a:gdLst>
                      <a:gd name="T0" fmla="*/ 3 w 3"/>
                      <a:gd name="T1" fmla="*/ 1 h 1"/>
                      <a:gd name="T2" fmla="*/ 1 w 3"/>
                      <a:gd name="T3" fmla="*/ 0 h 1"/>
                      <a:gd name="T4" fmla="*/ 0 w 3"/>
                      <a:gd name="T5" fmla="*/ 0 h 1"/>
                      <a:gd name="T6" fmla="*/ 3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0" y="0"/>
                          <a:pt x="0" y="0"/>
                          <a:pt x="0" y="0"/>
                        </a:cubicBezTo>
                        <a:cubicBezTo>
                          <a:pt x="3" y="1"/>
                          <a:pt x="3" y="1"/>
                          <a:pt x="3" y="1"/>
                        </a:cubicBezTo>
                        <a:cubicBezTo>
                          <a:pt x="3" y="1"/>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8" name="îṥlïďé">
                    <a:extLst>
                      <a:ext uri="{FF2B5EF4-FFF2-40B4-BE49-F238E27FC236}">
                        <a16:creationId xmlns:a16="http://schemas.microsoft.com/office/drawing/2014/main" id="{AD7D54E6-F9BE-4E18-B511-ABDFC6469F57}"/>
                      </a:ext>
                    </a:extLst>
                  </p:cNvPr>
                  <p:cNvSpPr/>
                  <p:nvPr/>
                </p:nvSpPr>
                <p:spPr bwMode="auto">
                  <a:xfrm>
                    <a:off x="4325938" y="1874838"/>
                    <a:ext cx="7938" cy="3175"/>
                  </a:xfrm>
                  <a:custGeom>
                    <a:avLst/>
                    <a:gdLst>
                      <a:gd name="T0" fmla="*/ 4 w 4"/>
                      <a:gd name="T1" fmla="*/ 1 h 2"/>
                      <a:gd name="T2" fmla="*/ 1 w 4"/>
                      <a:gd name="T3" fmla="*/ 0 h 2"/>
                      <a:gd name="T4" fmla="*/ 0 w 4"/>
                      <a:gd name="T5" fmla="*/ 0 h 2"/>
                      <a:gd name="T6" fmla="*/ 3 w 4"/>
                      <a:gd name="T7" fmla="*/ 2 h 2"/>
                      <a:gd name="T8" fmla="*/ 4 w 4"/>
                      <a:gd name="T9" fmla="*/ 1 h 2"/>
                    </a:gdLst>
                    <a:ahLst/>
                    <a:cxnLst>
                      <a:cxn ang="0">
                        <a:pos x="T0" y="T1"/>
                      </a:cxn>
                      <a:cxn ang="0">
                        <a:pos x="T2" y="T3"/>
                      </a:cxn>
                      <a:cxn ang="0">
                        <a:pos x="T4" y="T5"/>
                      </a:cxn>
                      <a:cxn ang="0">
                        <a:pos x="T6" y="T7"/>
                      </a:cxn>
                      <a:cxn ang="0">
                        <a:pos x="T8" y="T9"/>
                      </a:cxn>
                    </a:cxnLst>
                    <a:rect l="0" t="0" r="r" b="b"/>
                    <a:pathLst>
                      <a:path w="4" h="2">
                        <a:moveTo>
                          <a:pt x="4" y="1"/>
                        </a:moveTo>
                        <a:cubicBezTo>
                          <a:pt x="1" y="0"/>
                          <a:pt x="1" y="0"/>
                          <a:pt x="1" y="0"/>
                        </a:cubicBezTo>
                        <a:cubicBezTo>
                          <a:pt x="1" y="0"/>
                          <a:pt x="1" y="0"/>
                          <a:pt x="0" y="0"/>
                        </a:cubicBezTo>
                        <a:cubicBezTo>
                          <a:pt x="3" y="2"/>
                          <a:pt x="3" y="2"/>
                          <a:pt x="3" y="2"/>
                        </a:cubicBezTo>
                        <a:cubicBezTo>
                          <a:pt x="3" y="2"/>
                          <a:pt x="4" y="1"/>
                          <a:pt x="4"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09" name="íṩ1íḓê">
                    <a:extLst>
                      <a:ext uri="{FF2B5EF4-FFF2-40B4-BE49-F238E27FC236}">
                        <a16:creationId xmlns:a16="http://schemas.microsoft.com/office/drawing/2014/main" id="{196558A7-25EF-4829-BFEB-4A2E028B7A12}"/>
                      </a:ext>
                    </a:extLst>
                  </p:cNvPr>
                  <p:cNvSpPr/>
                  <p:nvPr/>
                </p:nvSpPr>
                <p:spPr bwMode="auto">
                  <a:xfrm>
                    <a:off x="4325938" y="1874838"/>
                    <a:ext cx="6350" cy="3175"/>
                  </a:xfrm>
                  <a:custGeom>
                    <a:avLst/>
                    <a:gdLst>
                      <a:gd name="T0" fmla="*/ 3 w 3"/>
                      <a:gd name="T1" fmla="*/ 2 h 2"/>
                      <a:gd name="T2" fmla="*/ 0 w 3"/>
                      <a:gd name="T3" fmla="*/ 0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0"/>
                        </a:cubicBezTo>
                        <a:cubicBezTo>
                          <a:pt x="3" y="2"/>
                          <a:pt x="3" y="2"/>
                          <a:pt x="3"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0" name="îṧļíḍê">
                    <a:extLst>
                      <a:ext uri="{FF2B5EF4-FFF2-40B4-BE49-F238E27FC236}">
                        <a16:creationId xmlns:a16="http://schemas.microsoft.com/office/drawing/2014/main" id="{2EB7CD31-7097-49DA-9A70-CB12FDA2B561}"/>
                      </a:ext>
                    </a:extLst>
                  </p:cNvPr>
                  <p:cNvSpPr/>
                  <p:nvPr/>
                </p:nvSpPr>
                <p:spPr bwMode="auto">
                  <a:xfrm>
                    <a:off x="4322763" y="1874838"/>
                    <a:ext cx="9525" cy="3175"/>
                  </a:xfrm>
                  <a:custGeom>
                    <a:avLst/>
                    <a:gdLst>
                      <a:gd name="T0" fmla="*/ 4 w 4"/>
                      <a:gd name="T1" fmla="*/ 2 h 2"/>
                      <a:gd name="T2" fmla="*/ 1 w 4"/>
                      <a:gd name="T3" fmla="*/ 0 h 2"/>
                      <a:gd name="T4" fmla="*/ 0 w 4"/>
                      <a:gd name="T5" fmla="*/ 0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cubicBezTo>
                          <a:pt x="1" y="0"/>
                          <a:pt x="1" y="0"/>
                          <a:pt x="1" y="0"/>
                        </a:cubicBezTo>
                        <a:cubicBezTo>
                          <a:pt x="1" y="0"/>
                          <a:pt x="1" y="0"/>
                          <a:pt x="0" y="0"/>
                        </a:cubicBezTo>
                        <a:cubicBezTo>
                          <a:pt x="3" y="2"/>
                          <a:pt x="3" y="2"/>
                          <a:pt x="3" y="2"/>
                        </a:cubicBezTo>
                        <a:cubicBezTo>
                          <a:pt x="3" y="2"/>
                          <a:pt x="4" y="2"/>
                          <a:pt x="4"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1" name="i$ḻiḋe">
                    <a:extLst>
                      <a:ext uri="{FF2B5EF4-FFF2-40B4-BE49-F238E27FC236}">
                        <a16:creationId xmlns:a16="http://schemas.microsoft.com/office/drawing/2014/main" id="{8BC14266-52B5-42A8-A9D2-E4E465B085F1}"/>
                      </a:ext>
                    </a:extLst>
                  </p:cNvPr>
                  <p:cNvSpPr/>
                  <p:nvPr/>
                </p:nvSpPr>
                <p:spPr bwMode="auto">
                  <a:xfrm>
                    <a:off x="4322763" y="1874838"/>
                    <a:ext cx="6350" cy="3175"/>
                  </a:xfrm>
                  <a:custGeom>
                    <a:avLst/>
                    <a:gdLst>
                      <a:gd name="T0" fmla="*/ 3 w 3"/>
                      <a:gd name="T1" fmla="*/ 2 h 2"/>
                      <a:gd name="T2" fmla="*/ 0 w 3"/>
                      <a:gd name="T3" fmla="*/ 0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0"/>
                        </a:cubicBezTo>
                        <a:cubicBezTo>
                          <a:pt x="3" y="2"/>
                          <a:pt x="3" y="2"/>
                          <a:pt x="3"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2" name="íšḻiḍe">
                    <a:extLst>
                      <a:ext uri="{FF2B5EF4-FFF2-40B4-BE49-F238E27FC236}">
                        <a16:creationId xmlns:a16="http://schemas.microsoft.com/office/drawing/2014/main" id="{0F20D552-410E-4660-9E0D-75C8A8960297}"/>
                      </a:ext>
                    </a:extLst>
                  </p:cNvPr>
                  <p:cNvSpPr/>
                  <p:nvPr/>
                </p:nvSpPr>
                <p:spPr bwMode="auto">
                  <a:xfrm>
                    <a:off x="4321176" y="1874838"/>
                    <a:ext cx="7938" cy="3175"/>
                  </a:xfrm>
                  <a:custGeom>
                    <a:avLst/>
                    <a:gdLst>
                      <a:gd name="T0" fmla="*/ 4 w 4"/>
                      <a:gd name="T1" fmla="*/ 2 h 2"/>
                      <a:gd name="T2" fmla="*/ 1 w 4"/>
                      <a:gd name="T3" fmla="*/ 0 h 2"/>
                      <a:gd name="T4" fmla="*/ 0 w 4"/>
                      <a:gd name="T5" fmla="*/ 1 h 2"/>
                      <a:gd name="T6" fmla="*/ 3 w 4"/>
                      <a:gd name="T7" fmla="*/ 2 h 2"/>
                      <a:gd name="T8" fmla="*/ 4 w 4"/>
                      <a:gd name="T9" fmla="*/ 2 h 2"/>
                    </a:gdLst>
                    <a:ahLst/>
                    <a:cxnLst>
                      <a:cxn ang="0">
                        <a:pos x="T0" y="T1"/>
                      </a:cxn>
                      <a:cxn ang="0">
                        <a:pos x="T2" y="T3"/>
                      </a:cxn>
                      <a:cxn ang="0">
                        <a:pos x="T4" y="T5"/>
                      </a:cxn>
                      <a:cxn ang="0">
                        <a:pos x="T6" y="T7"/>
                      </a:cxn>
                      <a:cxn ang="0">
                        <a:pos x="T8" y="T9"/>
                      </a:cxn>
                    </a:cxnLst>
                    <a:rect l="0" t="0" r="r" b="b"/>
                    <a:pathLst>
                      <a:path w="4" h="2">
                        <a:moveTo>
                          <a:pt x="4" y="2"/>
                        </a:moveTo>
                        <a:cubicBezTo>
                          <a:pt x="1" y="0"/>
                          <a:pt x="1" y="0"/>
                          <a:pt x="1" y="0"/>
                        </a:cubicBezTo>
                        <a:cubicBezTo>
                          <a:pt x="1" y="1"/>
                          <a:pt x="0" y="1"/>
                          <a:pt x="0" y="1"/>
                        </a:cubicBezTo>
                        <a:cubicBezTo>
                          <a:pt x="3" y="2"/>
                          <a:pt x="3" y="2"/>
                          <a:pt x="3" y="2"/>
                        </a:cubicBezTo>
                        <a:cubicBezTo>
                          <a:pt x="3" y="2"/>
                          <a:pt x="3" y="2"/>
                          <a:pt x="4"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3" name="ïṩḻîḑê">
                    <a:extLst>
                      <a:ext uri="{FF2B5EF4-FFF2-40B4-BE49-F238E27FC236}">
                        <a16:creationId xmlns:a16="http://schemas.microsoft.com/office/drawing/2014/main" id="{C9C9E8B2-0C05-4D6D-9DFC-34441CC05C15}"/>
                      </a:ext>
                    </a:extLst>
                  </p:cNvPr>
                  <p:cNvSpPr/>
                  <p:nvPr/>
                </p:nvSpPr>
                <p:spPr bwMode="auto">
                  <a:xfrm>
                    <a:off x="4321176" y="1876426"/>
                    <a:ext cx="6350" cy="3175"/>
                  </a:xfrm>
                  <a:custGeom>
                    <a:avLst/>
                    <a:gdLst>
                      <a:gd name="T0" fmla="*/ 3 w 3"/>
                      <a:gd name="T1" fmla="*/ 1 h 2"/>
                      <a:gd name="T2" fmla="*/ 0 w 3"/>
                      <a:gd name="T3" fmla="*/ 0 h 2"/>
                      <a:gd name="T4" fmla="*/ 0 w 3"/>
                      <a:gd name="T5" fmla="*/ 0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0" y="0"/>
                          <a:pt x="0" y="0"/>
                          <a:pt x="0" y="0"/>
                        </a:cubicBezTo>
                        <a:cubicBezTo>
                          <a:pt x="0" y="0"/>
                          <a:pt x="0" y="0"/>
                          <a:pt x="0" y="0"/>
                        </a:cubicBezTo>
                        <a:cubicBezTo>
                          <a:pt x="2" y="2"/>
                          <a:pt x="2" y="2"/>
                          <a:pt x="2" y="2"/>
                        </a:cubicBezTo>
                        <a:cubicBezTo>
                          <a:pt x="3" y="2"/>
                          <a:pt x="3"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4" name="ïṩľide">
                    <a:extLst>
                      <a:ext uri="{FF2B5EF4-FFF2-40B4-BE49-F238E27FC236}">
                        <a16:creationId xmlns:a16="http://schemas.microsoft.com/office/drawing/2014/main" id="{4E9DC1D9-65A2-408B-AF32-2EC3E667BBD1}"/>
                      </a:ext>
                    </a:extLst>
                  </p:cNvPr>
                  <p:cNvSpPr/>
                  <p:nvPr/>
                </p:nvSpPr>
                <p:spPr bwMode="auto">
                  <a:xfrm>
                    <a:off x="4319588" y="1876426"/>
                    <a:ext cx="6350" cy="3175"/>
                  </a:xfrm>
                  <a:custGeom>
                    <a:avLst/>
                    <a:gdLst>
                      <a:gd name="T0" fmla="*/ 3 w 3"/>
                      <a:gd name="T1" fmla="*/ 2 h 2"/>
                      <a:gd name="T2" fmla="*/ 1 w 3"/>
                      <a:gd name="T3" fmla="*/ 0 h 2"/>
                      <a:gd name="T4" fmla="*/ 0 w 3"/>
                      <a:gd name="T5" fmla="*/ 0 h 2"/>
                      <a:gd name="T6" fmla="*/ 3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1" y="0"/>
                          <a:pt x="1" y="0"/>
                          <a:pt x="1" y="0"/>
                        </a:cubicBezTo>
                        <a:cubicBezTo>
                          <a:pt x="0" y="0"/>
                          <a:pt x="0" y="0"/>
                          <a:pt x="0" y="0"/>
                        </a:cubicBezTo>
                        <a:cubicBezTo>
                          <a:pt x="3" y="2"/>
                          <a:pt x="3" y="2"/>
                          <a:pt x="3"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5" name="ïśḻíďê">
                    <a:extLst>
                      <a:ext uri="{FF2B5EF4-FFF2-40B4-BE49-F238E27FC236}">
                        <a16:creationId xmlns:a16="http://schemas.microsoft.com/office/drawing/2014/main" id="{E3941567-12BA-40F0-8C9E-BCE7DE144222}"/>
                      </a:ext>
                    </a:extLst>
                  </p:cNvPr>
                  <p:cNvSpPr/>
                  <p:nvPr/>
                </p:nvSpPr>
                <p:spPr bwMode="auto">
                  <a:xfrm>
                    <a:off x="4319588" y="1876426"/>
                    <a:ext cx="6350" cy="3175"/>
                  </a:xfrm>
                  <a:custGeom>
                    <a:avLst/>
                    <a:gdLst>
                      <a:gd name="T0" fmla="*/ 3 w 3"/>
                      <a:gd name="T1" fmla="*/ 2 h 2"/>
                      <a:gd name="T2" fmla="*/ 0 w 3"/>
                      <a:gd name="T3" fmla="*/ 0 h 2"/>
                      <a:gd name="T4" fmla="*/ 0 w 3"/>
                      <a:gd name="T5" fmla="*/ 1 h 2"/>
                      <a:gd name="T6" fmla="*/ 2 w 3"/>
                      <a:gd name="T7" fmla="*/ 2 h 2"/>
                      <a:gd name="T8" fmla="*/ 3 w 3"/>
                      <a:gd name="T9" fmla="*/ 2 h 2"/>
                    </a:gdLst>
                    <a:ahLst/>
                    <a:cxnLst>
                      <a:cxn ang="0">
                        <a:pos x="T0" y="T1"/>
                      </a:cxn>
                      <a:cxn ang="0">
                        <a:pos x="T2" y="T3"/>
                      </a:cxn>
                      <a:cxn ang="0">
                        <a:pos x="T4" y="T5"/>
                      </a:cxn>
                      <a:cxn ang="0">
                        <a:pos x="T6" y="T7"/>
                      </a:cxn>
                      <a:cxn ang="0">
                        <a:pos x="T8" y="T9"/>
                      </a:cxn>
                    </a:cxnLst>
                    <a:rect l="0" t="0" r="r" b="b"/>
                    <a:pathLst>
                      <a:path w="3" h="2">
                        <a:moveTo>
                          <a:pt x="3" y="2"/>
                        </a:moveTo>
                        <a:cubicBezTo>
                          <a:pt x="0" y="0"/>
                          <a:pt x="0" y="0"/>
                          <a:pt x="0" y="0"/>
                        </a:cubicBezTo>
                        <a:cubicBezTo>
                          <a:pt x="0" y="0"/>
                          <a:pt x="0" y="0"/>
                          <a:pt x="0" y="1"/>
                        </a:cubicBezTo>
                        <a:cubicBezTo>
                          <a:pt x="2" y="2"/>
                          <a:pt x="2" y="2"/>
                          <a:pt x="2" y="2"/>
                        </a:cubicBezTo>
                        <a:cubicBezTo>
                          <a:pt x="3" y="2"/>
                          <a:pt x="3" y="2"/>
                          <a:pt x="3"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6" name="ïṩḻïḓè">
                    <a:extLst>
                      <a:ext uri="{FF2B5EF4-FFF2-40B4-BE49-F238E27FC236}">
                        <a16:creationId xmlns:a16="http://schemas.microsoft.com/office/drawing/2014/main" id="{5DE262E5-4C00-467E-976A-50603A9EFE22}"/>
                      </a:ext>
                    </a:extLst>
                  </p:cNvPr>
                  <p:cNvSpPr/>
                  <p:nvPr/>
                </p:nvSpPr>
                <p:spPr bwMode="auto">
                  <a:xfrm>
                    <a:off x="5645151" y="5402263"/>
                    <a:ext cx="242888" cy="288925"/>
                  </a:xfrm>
                  <a:custGeom>
                    <a:avLst/>
                    <a:gdLst>
                      <a:gd name="T0" fmla="*/ 0 w 153"/>
                      <a:gd name="T1" fmla="*/ 182 h 182"/>
                      <a:gd name="T2" fmla="*/ 153 w 153"/>
                      <a:gd name="T3" fmla="*/ 92 h 182"/>
                      <a:gd name="T4" fmla="*/ 153 w 153"/>
                      <a:gd name="T5" fmla="*/ 0 h 182"/>
                      <a:gd name="T6" fmla="*/ 0 w 153"/>
                      <a:gd name="T7" fmla="*/ 88 h 182"/>
                      <a:gd name="T8" fmla="*/ 0 w 153"/>
                      <a:gd name="T9" fmla="*/ 182 h 182"/>
                    </a:gdLst>
                    <a:ahLst/>
                    <a:cxnLst>
                      <a:cxn ang="0">
                        <a:pos x="T0" y="T1"/>
                      </a:cxn>
                      <a:cxn ang="0">
                        <a:pos x="T2" y="T3"/>
                      </a:cxn>
                      <a:cxn ang="0">
                        <a:pos x="T4" y="T5"/>
                      </a:cxn>
                      <a:cxn ang="0">
                        <a:pos x="T6" y="T7"/>
                      </a:cxn>
                      <a:cxn ang="0">
                        <a:pos x="T8" y="T9"/>
                      </a:cxn>
                    </a:cxnLst>
                    <a:rect l="0" t="0" r="r" b="b"/>
                    <a:pathLst>
                      <a:path w="153" h="182">
                        <a:moveTo>
                          <a:pt x="0" y="182"/>
                        </a:moveTo>
                        <a:lnTo>
                          <a:pt x="153" y="92"/>
                        </a:lnTo>
                        <a:lnTo>
                          <a:pt x="153" y="0"/>
                        </a:lnTo>
                        <a:lnTo>
                          <a:pt x="0" y="88"/>
                        </a:lnTo>
                        <a:lnTo>
                          <a:pt x="0" y="182"/>
                        </a:lnTo>
                        <a:close/>
                      </a:path>
                    </a:pathLst>
                  </a:custGeom>
                  <a:solidFill>
                    <a:srgbClr val="EB2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7" name="iṥliḑê">
                    <a:extLst>
                      <a:ext uri="{FF2B5EF4-FFF2-40B4-BE49-F238E27FC236}">
                        <a16:creationId xmlns:a16="http://schemas.microsoft.com/office/drawing/2014/main" id="{BEA92376-546A-42CC-96EA-F100D4B1C0F4}"/>
                      </a:ext>
                    </a:extLst>
                  </p:cNvPr>
                  <p:cNvSpPr/>
                  <p:nvPr/>
                </p:nvSpPr>
                <p:spPr bwMode="auto">
                  <a:xfrm>
                    <a:off x="5119688" y="5099051"/>
                    <a:ext cx="768350" cy="442913"/>
                  </a:xfrm>
                  <a:custGeom>
                    <a:avLst/>
                    <a:gdLst>
                      <a:gd name="T0" fmla="*/ 331 w 484"/>
                      <a:gd name="T1" fmla="*/ 279 h 279"/>
                      <a:gd name="T2" fmla="*/ 484 w 484"/>
                      <a:gd name="T3" fmla="*/ 191 h 279"/>
                      <a:gd name="T4" fmla="*/ 153 w 484"/>
                      <a:gd name="T5" fmla="*/ 0 h 279"/>
                      <a:gd name="T6" fmla="*/ 0 w 484"/>
                      <a:gd name="T7" fmla="*/ 88 h 279"/>
                      <a:gd name="T8" fmla="*/ 331 w 484"/>
                      <a:gd name="T9" fmla="*/ 279 h 279"/>
                    </a:gdLst>
                    <a:ahLst/>
                    <a:cxnLst>
                      <a:cxn ang="0">
                        <a:pos x="T0" y="T1"/>
                      </a:cxn>
                      <a:cxn ang="0">
                        <a:pos x="T2" y="T3"/>
                      </a:cxn>
                      <a:cxn ang="0">
                        <a:pos x="T4" y="T5"/>
                      </a:cxn>
                      <a:cxn ang="0">
                        <a:pos x="T6" y="T7"/>
                      </a:cxn>
                      <a:cxn ang="0">
                        <a:pos x="T8" y="T9"/>
                      </a:cxn>
                    </a:cxnLst>
                    <a:rect l="0" t="0" r="r" b="b"/>
                    <a:pathLst>
                      <a:path w="484" h="279">
                        <a:moveTo>
                          <a:pt x="331" y="279"/>
                        </a:moveTo>
                        <a:lnTo>
                          <a:pt x="484" y="191"/>
                        </a:lnTo>
                        <a:lnTo>
                          <a:pt x="153" y="0"/>
                        </a:lnTo>
                        <a:lnTo>
                          <a:pt x="0" y="88"/>
                        </a:lnTo>
                        <a:lnTo>
                          <a:pt x="331" y="279"/>
                        </a:lnTo>
                        <a:close/>
                      </a:path>
                    </a:pathLst>
                  </a:custGeom>
                  <a:solidFill>
                    <a:srgbClr val="FF83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8" name="îś1ïḑè">
                    <a:extLst>
                      <a:ext uri="{FF2B5EF4-FFF2-40B4-BE49-F238E27FC236}">
                        <a16:creationId xmlns:a16="http://schemas.microsoft.com/office/drawing/2014/main" id="{B0DAE8CA-76AF-4081-B2FF-4527CAB9420A}"/>
                      </a:ext>
                    </a:extLst>
                  </p:cNvPr>
                  <p:cNvSpPr/>
                  <p:nvPr/>
                </p:nvSpPr>
                <p:spPr bwMode="auto">
                  <a:xfrm>
                    <a:off x="5176838" y="5159376"/>
                    <a:ext cx="276225" cy="273050"/>
                  </a:xfrm>
                  <a:custGeom>
                    <a:avLst/>
                    <a:gdLst>
                      <a:gd name="T0" fmla="*/ 143 w 174"/>
                      <a:gd name="T1" fmla="*/ 63 h 172"/>
                      <a:gd name="T2" fmla="*/ 31 w 174"/>
                      <a:gd name="T3" fmla="*/ 0 h 172"/>
                      <a:gd name="T4" fmla="*/ 0 w 174"/>
                      <a:gd name="T5" fmla="*/ 71 h 172"/>
                      <a:gd name="T6" fmla="*/ 174 w 174"/>
                      <a:gd name="T7" fmla="*/ 172 h 172"/>
                      <a:gd name="T8" fmla="*/ 143 w 174"/>
                      <a:gd name="T9" fmla="*/ 63 h 172"/>
                    </a:gdLst>
                    <a:ahLst/>
                    <a:cxnLst>
                      <a:cxn ang="0">
                        <a:pos x="T0" y="T1"/>
                      </a:cxn>
                      <a:cxn ang="0">
                        <a:pos x="T2" y="T3"/>
                      </a:cxn>
                      <a:cxn ang="0">
                        <a:pos x="T4" y="T5"/>
                      </a:cxn>
                      <a:cxn ang="0">
                        <a:pos x="T6" y="T7"/>
                      </a:cxn>
                      <a:cxn ang="0">
                        <a:pos x="T8" y="T9"/>
                      </a:cxn>
                    </a:cxnLst>
                    <a:rect l="0" t="0" r="r" b="b"/>
                    <a:pathLst>
                      <a:path w="174" h="172">
                        <a:moveTo>
                          <a:pt x="143" y="63"/>
                        </a:moveTo>
                        <a:lnTo>
                          <a:pt x="31" y="0"/>
                        </a:lnTo>
                        <a:lnTo>
                          <a:pt x="0" y="71"/>
                        </a:lnTo>
                        <a:lnTo>
                          <a:pt x="174" y="172"/>
                        </a:lnTo>
                        <a:lnTo>
                          <a:pt x="143" y="63"/>
                        </a:lnTo>
                        <a:close/>
                      </a:path>
                    </a:pathLst>
                  </a:custGeom>
                  <a:solidFill>
                    <a:srgbClr val="EFF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19" name="ïSlîḍê">
                    <a:extLst>
                      <a:ext uri="{FF2B5EF4-FFF2-40B4-BE49-F238E27FC236}">
                        <a16:creationId xmlns:a16="http://schemas.microsoft.com/office/drawing/2014/main" id="{325BFD15-ECE3-45AC-8596-019407345694}"/>
                      </a:ext>
                    </a:extLst>
                  </p:cNvPr>
                  <p:cNvSpPr/>
                  <p:nvPr/>
                </p:nvSpPr>
                <p:spPr bwMode="auto">
                  <a:xfrm>
                    <a:off x="5226051" y="5029201"/>
                    <a:ext cx="406400" cy="230188"/>
                  </a:xfrm>
                  <a:custGeom>
                    <a:avLst/>
                    <a:gdLst>
                      <a:gd name="T0" fmla="*/ 256 w 256"/>
                      <a:gd name="T1" fmla="*/ 64 h 145"/>
                      <a:gd name="T2" fmla="*/ 144 w 256"/>
                      <a:gd name="T3" fmla="*/ 0 h 145"/>
                      <a:gd name="T4" fmla="*/ 0 w 256"/>
                      <a:gd name="T5" fmla="*/ 82 h 145"/>
                      <a:gd name="T6" fmla="*/ 112 w 256"/>
                      <a:gd name="T7" fmla="*/ 145 h 145"/>
                      <a:gd name="T8" fmla="*/ 256 w 256"/>
                      <a:gd name="T9" fmla="*/ 64 h 145"/>
                    </a:gdLst>
                    <a:ahLst/>
                    <a:cxnLst>
                      <a:cxn ang="0">
                        <a:pos x="T0" y="T1"/>
                      </a:cxn>
                      <a:cxn ang="0">
                        <a:pos x="T2" y="T3"/>
                      </a:cxn>
                      <a:cxn ang="0">
                        <a:pos x="T4" y="T5"/>
                      </a:cxn>
                      <a:cxn ang="0">
                        <a:pos x="T6" y="T7"/>
                      </a:cxn>
                      <a:cxn ang="0">
                        <a:pos x="T8" y="T9"/>
                      </a:cxn>
                    </a:cxnLst>
                    <a:rect l="0" t="0" r="r" b="b"/>
                    <a:pathLst>
                      <a:path w="256" h="145">
                        <a:moveTo>
                          <a:pt x="256" y="64"/>
                        </a:moveTo>
                        <a:lnTo>
                          <a:pt x="144" y="0"/>
                        </a:lnTo>
                        <a:lnTo>
                          <a:pt x="0" y="82"/>
                        </a:lnTo>
                        <a:lnTo>
                          <a:pt x="112" y="145"/>
                        </a:lnTo>
                        <a:lnTo>
                          <a:pt x="256" y="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0" name="îs1ïdê">
                    <a:extLst>
                      <a:ext uri="{FF2B5EF4-FFF2-40B4-BE49-F238E27FC236}">
                        <a16:creationId xmlns:a16="http://schemas.microsoft.com/office/drawing/2014/main" id="{1A10A19A-0175-4D13-83B1-DB0D7D7DBA91}"/>
                      </a:ext>
                    </a:extLst>
                  </p:cNvPr>
                  <p:cNvSpPr/>
                  <p:nvPr/>
                </p:nvSpPr>
                <p:spPr bwMode="auto">
                  <a:xfrm>
                    <a:off x="5403851" y="5130801"/>
                    <a:ext cx="292100" cy="301625"/>
                  </a:xfrm>
                  <a:custGeom>
                    <a:avLst/>
                    <a:gdLst>
                      <a:gd name="T0" fmla="*/ 0 w 184"/>
                      <a:gd name="T1" fmla="*/ 83 h 190"/>
                      <a:gd name="T2" fmla="*/ 31 w 184"/>
                      <a:gd name="T3" fmla="*/ 190 h 190"/>
                      <a:gd name="T4" fmla="*/ 184 w 184"/>
                      <a:gd name="T5" fmla="*/ 101 h 190"/>
                      <a:gd name="T6" fmla="*/ 144 w 184"/>
                      <a:gd name="T7" fmla="*/ 0 h 190"/>
                      <a:gd name="T8" fmla="*/ 0 w 184"/>
                      <a:gd name="T9" fmla="*/ 83 h 190"/>
                    </a:gdLst>
                    <a:ahLst/>
                    <a:cxnLst>
                      <a:cxn ang="0">
                        <a:pos x="T0" y="T1"/>
                      </a:cxn>
                      <a:cxn ang="0">
                        <a:pos x="T2" y="T3"/>
                      </a:cxn>
                      <a:cxn ang="0">
                        <a:pos x="T4" y="T5"/>
                      </a:cxn>
                      <a:cxn ang="0">
                        <a:pos x="T6" y="T7"/>
                      </a:cxn>
                      <a:cxn ang="0">
                        <a:pos x="T8" y="T9"/>
                      </a:cxn>
                    </a:cxnLst>
                    <a:rect l="0" t="0" r="r" b="b"/>
                    <a:pathLst>
                      <a:path w="184" h="190">
                        <a:moveTo>
                          <a:pt x="0" y="83"/>
                        </a:moveTo>
                        <a:lnTo>
                          <a:pt x="31" y="190"/>
                        </a:lnTo>
                        <a:lnTo>
                          <a:pt x="184" y="101"/>
                        </a:lnTo>
                        <a:lnTo>
                          <a:pt x="144" y="0"/>
                        </a:lnTo>
                        <a:lnTo>
                          <a:pt x="0" y="83"/>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1" name="išḻiḍê">
                    <a:extLst>
                      <a:ext uri="{FF2B5EF4-FFF2-40B4-BE49-F238E27FC236}">
                        <a16:creationId xmlns:a16="http://schemas.microsoft.com/office/drawing/2014/main" id="{2DC49575-2B10-4023-91A7-A5231A41A132}"/>
                      </a:ext>
                    </a:extLst>
                  </p:cNvPr>
                  <p:cNvSpPr/>
                  <p:nvPr/>
                </p:nvSpPr>
                <p:spPr bwMode="auto">
                  <a:xfrm>
                    <a:off x="5434013" y="5162551"/>
                    <a:ext cx="231775" cy="239713"/>
                  </a:xfrm>
                  <a:custGeom>
                    <a:avLst/>
                    <a:gdLst>
                      <a:gd name="T0" fmla="*/ 0 w 146"/>
                      <a:gd name="T1" fmla="*/ 64 h 151"/>
                      <a:gd name="T2" fmla="*/ 24 w 146"/>
                      <a:gd name="T3" fmla="*/ 151 h 151"/>
                      <a:gd name="T4" fmla="*/ 146 w 146"/>
                      <a:gd name="T5" fmla="*/ 80 h 151"/>
                      <a:gd name="T6" fmla="*/ 115 w 146"/>
                      <a:gd name="T7" fmla="*/ 0 h 151"/>
                      <a:gd name="T8" fmla="*/ 0 w 146"/>
                      <a:gd name="T9" fmla="*/ 64 h 151"/>
                    </a:gdLst>
                    <a:ahLst/>
                    <a:cxnLst>
                      <a:cxn ang="0">
                        <a:pos x="T0" y="T1"/>
                      </a:cxn>
                      <a:cxn ang="0">
                        <a:pos x="T2" y="T3"/>
                      </a:cxn>
                      <a:cxn ang="0">
                        <a:pos x="T4" y="T5"/>
                      </a:cxn>
                      <a:cxn ang="0">
                        <a:pos x="T6" y="T7"/>
                      </a:cxn>
                      <a:cxn ang="0">
                        <a:pos x="T8" y="T9"/>
                      </a:cxn>
                    </a:cxnLst>
                    <a:rect l="0" t="0" r="r" b="b"/>
                    <a:pathLst>
                      <a:path w="146" h="151">
                        <a:moveTo>
                          <a:pt x="0" y="64"/>
                        </a:moveTo>
                        <a:lnTo>
                          <a:pt x="24" y="151"/>
                        </a:lnTo>
                        <a:lnTo>
                          <a:pt x="146" y="80"/>
                        </a:lnTo>
                        <a:lnTo>
                          <a:pt x="115" y="0"/>
                        </a:lnTo>
                        <a:lnTo>
                          <a:pt x="0" y="64"/>
                        </a:lnTo>
                        <a:close/>
                      </a:path>
                    </a:pathLst>
                  </a:custGeom>
                  <a:solidFill>
                    <a:srgbClr val="679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2" name="íSḷîḋê">
                    <a:extLst>
                      <a:ext uri="{FF2B5EF4-FFF2-40B4-BE49-F238E27FC236}">
                        <a16:creationId xmlns:a16="http://schemas.microsoft.com/office/drawing/2014/main" id="{6B5A90DE-0162-40CC-9BA7-4E8477211B12}"/>
                      </a:ext>
                    </a:extLst>
                  </p:cNvPr>
                  <p:cNvSpPr/>
                  <p:nvPr/>
                </p:nvSpPr>
                <p:spPr bwMode="auto">
                  <a:xfrm>
                    <a:off x="5205413" y="5186363"/>
                    <a:ext cx="220663" cy="217488"/>
                  </a:xfrm>
                  <a:custGeom>
                    <a:avLst/>
                    <a:gdLst>
                      <a:gd name="T0" fmla="*/ 114 w 139"/>
                      <a:gd name="T1" fmla="*/ 52 h 137"/>
                      <a:gd name="T2" fmla="*/ 25 w 139"/>
                      <a:gd name="T3" fmla="*/ 0 h 137"/>
                      <a:gd name="T4" fmla="*/ 0 w 139"/>
                      <a:gd name="T5" fmla="*/ 57 h 137"/>
                      <a:gd name="T6" fmla="*/ 139 w 139"/>
                      <a:gd name="T7" fmla="*/ 137 h 137"/>
                      <a:gd name="T8" fmla="*/ 114 w 139"/>
                      <a:gd name="T9" fmla="*/ 52 h 137"/>
                    </a:gdLst>
                    <a:ahLst/>
                    <a:cxnLst>
                      <a:cxn ang="0">
                        <a:pos x="T0" y="T1"/>
                      </a:cxn>
                      <a:cxn ang="0">
                        <a:pos x="T2" y="T3"/>
                      </a:cxn>
                      <a:cxn ang="0">
                        <a:pos x="T4" y="T5"/>
                      </a:cxn>
                      <a:cxn ang="0">
                        <a:pos x="T6" y="T7"/>
                      </a:cxn>
                      <a:cxn ang="0">
                        <a:pos x="T8" y="T9"/>
                      </a:cxn>
                    </a:cxnLst>
                    <a:rect l="0" t="0" r="r" b="b"/>
                    <a:pathLst>
                      <a:path w="139" h="137">
                        <a:moveTo>
                          <a:pt x="114" y="52"/>
                        </a:moveTo>
                        <a:lnTo>
                          <a:pt x="25" y="0"/>
                        </a:lnTo>
                        <a:lnTo>
                          <a:pt x="0" y="57"/>
                        </a:lnTo>
                        <a:lnTo>
                          <a:pt x="139" y="137"/>
                        </a:lnTo>
                        <a:lnTo>
                          <a:pt x="114" y="52"/>
                        </a:lnTo>
                        <a:close/>
                      </a:path>
                    </a:pathLst>
                  </a:custGeom>
                  <a:solidFill>
                    <a:srgbClr val="C5D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3" name="îŝḻíḋê">
                    <a:extLst>
                      <a:ext uri="{FF2B5EF4-FFF2-40B4-BE49-F238E27FC236}">
                        <a16:creationId xmlns:a16="http://schemas.microsoft.com/office/drawing/2014/main" id="{8A5D6D58-98EA-490A-9BC4-750DF173EB46}"/>
                      </a:ext>
                    </a:extLst>
                  </p:cNvPr>
                  <p:cNvSpPr/>
                  <p:nvPr/>
                </p:nvSpPr>
                <p:spPr bwMode="auto">
                  <a:xfrm>
                    <a:off x="5205413" y="5186363"/>
                    <a:ext cx="220663" cy="217488"/>
                  </a:xfrm>
                  <a:custGeom>
                    <a:avLst/>
                    <a:gdLst>
                      <a:gd name="T0" fmla="*/ 0 w 139"/>
                      <a:gd name="T1" fmla="*/ 57 h 137"/>
                      <a:gd name="T2" fmla="*/ 25 w 139"/>
                      <a:gd name="T3" fmla="*/ 0 h 137"/>
                      <a:gd name="T4" fmla="*/ 28 w 139"/>
                      <a:gd name="T5" fmla="*/ 2 h 137"/>
                      <a:gd name="T6" fmla="*/ 4 w 139"/>
                      <a:gd name="T7" fmla="*/ 56 h 137"/>
                      <a:gd name="T8" fmla="*/ 137 w 139"/>
                      <a:gd name="T9" fmla="*/ 132 h 137"/>
                      <a:gd name="T10" fmla="*/ 139 w 139"/>
                      <a:gd name="T11" fmla="*/ 137 h 137"/>
                      <a:gd name="T12" fmla="*/ 0 w 139"/>
                      <a:gd name="T13" fmla="*/ 57 h 137"/>
                    </a:gdLst>
                    <a:ahLst/>
                    <a:cxnLst>
                      <a:cxn ang="0">
                        <a:pos x="T0" y="T1"/>
                      </a:cxn>
                      <a:cxn ang="0">
                        <a:pos x="T2" y="T3"/>
                      </a:cxn>
                      <a:cxn ang="0">
                        <a:pos x="T4" y="T5"/>
                      </a:cxn>
                      <a:cxn ang="0">
                        <a:pos x="T6" y="T7"/>
                      </a:cxn>
                      <a:cxn ang="0">
                        <a:pos x="T8" y="T9"/>
                      </a:cxn>
                      <a:cxn ang="0">
                        <a:pos x="T10" y="T11"/>
                      </a:cxn>
                      <a:cxn ang="0">
                        <a:pos x="T12" y="T13"/>
                      </a:cxn>
                    </a:cxnLst>
                    <a:rect l="0" t="0" r="r" b="b"/>
                    <a:pathLst>
                      <a:path w="139" h="137">
                        <a:moveTo>
                          <a:pt x="0" y="57"/>
                        </a:moveTo>
                        <a:lnTo>
                          <a:pt x="25" y="0"/>
                        </a:lnTo>
                        <a:lnTo>
                          <a:pt x="28" y="2"/>
                        </a:lnTo>
                        <a:lnTo>
                          <a:pt x="4" y="56"/>
                        </a:lnTo>
                        <a:lnTo>
                          <a:pt x="137" y="132"/>
                        </a:lnTo>
                        <a:lnTo>
                          <a:pt x="139" y="137"/>
                        </a:lnTo>
                        <a:lnTo>
                          <a:pt x="0" y="57"/>
                        </a:lnTo>
                        <a:close/>
                      </a:path>
                    </a:pathLst>
                  </a:custGeom>
                  <a:solidFill>
                    <a:srgbClr val="DEE1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4" name="iSḷîḓê">
                    <a:extLst>
                      <a:ext uri="{FF2B5EF4-FFF2-40B4-BE49-F238E27FC236}">
                        <a16:creationId xmlns:a16="http://schemas.microsoft.com/office/drawing/2014/main" id="{B0F23DBE-DCEA-4FCC-AAE9-FE8B436AEE40}"/>
                      </a:ext>
                    </a:extLst>
                  </p:cNvPr>
                  <p:cNvSpPr/>
                  <p:nvPr/>
                </p:nvSpPr>
                <p:spPr bwMode="auto">
                  <a:xfrm>
                    <a:off x="5305426" y="5335589"/>
                    <a:ext cx="11113" cy="12700"/>
                  </a:xfrm>
                  <a:custGeom>
                    <a:avLst/>
                    <a:gdLst>
                      <a:gd name="T0" fmla="*/ 7 w 7"/>
                      <a:gd name="T1" fmla="*/ 4 h 8"/>
                      <a:gd name="T2" fmla="*/ 7 w 7"/>
                      <a:gd name="T3" fmla="*/ 4 h 8"/>
                      <a:gd name="T4" fmla="*/ 0 w 7"/>
                      <a:gd name="T5" fmla="*/ 8 h 8"/>
                      <a:gd name="T6" fmla="*/ 0 w 7"/>
                      <a:gd name="T7" fmla="*/ 0 h 8"/>
                      <a:gd name="T8" fmla="*/ 7 w 7"/>
                      <a:gd name="T9" fmla="*/ 4 h 8"/>
                    </a:gdLst>
                    <a:ahLst/>
                    <a:cxnLst>
                      <a:cxn ang="0">
                        <a:pos x="T0" y="T1"/>
                      </a:cxn>
                      <a:cxn ang="0">
                        <a:pos x="T2" y="T3"/>
                      </a:cxn>
                      <a:cxn ang="0">
                        <a:pos x="T4" y="T5"/>
                      </a:cxn>
                      <a:cxn ang="0">
                        <a:pos x="T6" y="T7"/>
                      </a:cxn>
                      <a:cxn ang="0">
                        <a:pos x="T8" y="T9"/>
                      </a:cxn>
                    </a:cxnLst>
                    <a:rect l="0" t="0" r="r" b="b"/>
                    <a:pathLst>
                      <a:path w="7" h="8">
                        <a:moveTo>
                          <a:pt x="7" y="4"/>
                        </a:moveTo>
                        <a:lnTo>
                          <a:pt x="7" y="4"/>
                        </a:lnTo>
                        <a:lnTo>
                          <a:pt x="0" y="8"/>
                        </a:lnTo>
                        <a:lnTo>
                          <a:pt x="0" y="0"/>
                        </a:lnTo>
                        <a:lnTo>
                          <a:pt x="7" y="4"/>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5" name="í$1ïḍé">
                    <a:extLst>
                      <a:ext uri="{FF2B5EF4-FFF2-40B4-BE49-F238E27FC236}">
                        <a16:creationId xmlns:a16="http://schemas.microsoft.com/office/drawing/2014/main" id="{94DACF73-351D-4AE5-AFC8-9DECEC735F7E}"/>
                      </a:ext>
                    </a:extLst>
                  </p:cNvPr>
                  <p:cNvSpPr/>
                  <p:nvPr/>
                </p:nvSpPr>
                <p:spPr bwMode="auto">
                  <a:xfrm>
                    <a:off x="5305426" y="5222876"/>
                    <a:ext cx="11113" cy="119063"/>
                  </a:xfrm>
                  <a:custGeom>
                    <a:avLst/>
                    <a:gdLst>
                      <a:gd name="T0" fmla="*/ 0 w 7"/>
                      <a:gd name="T1" fmla="*/ 0 h 75"/>
                      <a:gd name="T2" fmla="*/ 7 w 7"/>
                      <a:gd name="T3" fmla="*/ 2 h 75"/>
                      <a:gd name="T4" fmla="*/ 7 w 7"/>
                      <a:gd name="T5" fmla="*/ 75 h 75"/>
                      <a:gd name="T6" fmla="*/ 0 w 7"/>
                      <a:gd name="T7" fmla="*/ 71 h 75"/>
                      <a:gd name="T8" fmla="*/ 0 w 7"/>
                      <a:gd name="T9" fmla="*/ 0 h 75"/>
                    </a:gdLst>
                    <a:ahLst/>
                    <a:cxnLst>
                      <a:cxn ang="0">
                        <a:pos x="T0" y="T1"/>
                      </a:cxn>
                      <a:cxn ang="0">
                        <a:pos x="T2" y="T3"/>
                      </a:cxn>
                      <a:cxn ang="0">
                        <a:pos x="T4" y="T5"/>
                      </a:cxn>
                      <a:cxn ang="0">
                        <a:pos x="T6" y="T7"/>
                      </a:cxn>
                      <a:cxn ang="0">
                        <a:pos x="T8" y="T9"/>
                      </a:cxn>
                    </a:cxnLst>
                    <a:rect l="0" t="0" r="r" b="b"/>
                    <a:pathLst>
                      <a:path w="7" h="75">
                        <a:moveTo>
                          <a:pt x="0" y="0"/>
                        </a:moveTo>
                        <a:lnTo>
                          <a:pt x="7" y="2"/>
                        </a:lnTo>
                        <a:lnTo>
                          <a:pt x="7" y="75"/>
                        </a:lnTo>
                        <a:lnTo>
                          <a:pt x="0" y="71"/>
                        </a:lnTo>
                        <a:lnTo>
                          <a:pt x="0" y="0"/>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6" name="íṡľídé">
                    <a:extLst>
                      <a:ext uri="{FF2B5EF4-FFF2-40B4-BE49-F238E27FC236}">
                        <a16:creationId xmlns:a16="http://schemas.microsoft.com/office/drawing/2014/main" id="{EC80963C-C5CB-4C2B-B745-80D6F468E31C}"/>
                      </a:ext>
                    </a:extLst>
                  </p:cNvPr>
                  <p:cNvSpPr/>
                  <p:nvPr/>
                </p:nvSpPr>
                <p:spPr bwMode="auto">
                  <a:xfrm>
                    <a:off x="5295901" y="5329239"/>
                    <a:ext cx="9525" cy="19050"/>
                  </a:xfrm>
                  <a:custGeom>
                    <a:avLst/>
                    <a:gdLst>
                      <a:gd name="T0" fmla="*/ 6 w 6"/>
                      <a:gd name="T1" fmla="*/ 4 h 12"/>
                      <a:gd name="T2" fmla="*/ 6 w 6"/>
                      <a:gd name="T3" fmla="*/ 12 h 12"/>
                      <a:gd name="T4" fmla="*/ 0 w 6"/>
                      <a:gd name="T5" fmla="*/ 8 h 12"/>
                      <a:gd name="T6" fmla="*/ 0 w 6"/>
                      <a:gd name="T7" fmla="*/ 0 h 12"/>
                      <a:gd name="T8" fmla="*/ 6 w 6"/>
                      <a:gd name="T9" fmla="*/ 4 h 12"/>
                    </a:gdLst>
                    <a:ahLst/>
                    <a:cxnLst>
                      <a:cxn ang="0">
                        <a:pos x="T0" y="T1"/>
                      </a:cxn>
                      <a:cxn ang="0">
                        <a:pos x="T2" y="T3"/>
                      </a:cxn>
                      <a:cxn ang="0">
                        <a:pos x="T4" y="T5"/>
                      </a:cxn>
                      <a:cxn ang="0">
                        <a:pos x="T6" y="T7"/>
                      </a:cxn>
                      <a:cxn ang="0">
                        <a:pos x="T8" y="T9"/>
                      </a:cxn>
                    </a:cxnLst>
                    <a:rect l="0" t="0" r="r" b="b"/>
                    <a:pathLst>
                      <a:path w="6" h="12">
                        <a:moveTo>
                          <a:pt x="6" y="4"/>
                        </a:moveTo>
                        <a:lnTo>
                          <a:pt x="6" y="12"/>
                        </a:lnTo>
                        <a:lnTo>
                          <a:pt x="0" y="8"/>
                        </a:lnTo>
                        <a:lnTo>
                          <a:pt x="0" y="0"/>
                        </a:lnTo>
                        <a:lnTo>
                          <a:pt x="6" y="4"/>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7" name="iṥḻiḑé">
                    <a:extLst>
                      <a:ext uri="{FF2B5EF4-FFF2-40B4-BE49-F238E27FC236}">
                        <a16:creationId xmlns:a16="http://schemas.microsoft.com/office/drawing/2014/main" id="{5F8AE547-3157-4073-AB98-F88C40543B79}"/>
                      </a:ext>
                    </a:extLst>
                  </p:cNvPr>
                  <p:cNvSpPr/>
                  <p:nvPr/>
                </p:nvSpPr>
                <p:spPr bwMode="auto">
                  <a:xfrm>
                    <a:off x="5295901" y="5216526"/>
                    <a:ext cx="9525" cy="119063"/>
                  </a:xfrm>
                  <a:custGeom>
                    <a:avLst/>
                    <a:gdLst>
                      <a:gd name="T0" fmla="*/ 6 w 6"/>
                      <a:gd name="T1" fmla="*/ 75 h 75"/>
                      <a:gd name="T2" fmla="*/ 0 w 6"/>
                      <a:gd name="T3" fmla="*/ 71 h 75"/>
                      <a:gd name="T4" fmla="*/ 0 w 6"/>
                      <a:gd name="T5" fmla="*/ 0 h 75"/>
                      <a:gd name="T6" fmla="*/ 6 w 6"/>
                      <a:gd name="T7" fmla="*/ 4 h 75"/>
                      <a:gd name="T8" fmla="*/ 6 w 6"/>
                      <a:gd name="T9" fmla="*/ 75 h 75"/>
                    </a:gdLst>
                    <a:ahLst/>
                    <a:cxnLst>
                      <a:cxn ang="0">
                        <a:pos x="T0" y="T1"/>
                      </a:cxn>
                      <a:cxn ang="0">
                        <a:pos x="T2" y="T3"/>
                      </a:cxn>
                      <a:cxn ang="0">
                        <a:pos x="T4" y="T5"/>
                      </a:cxn>
                      <a:cxn ang="0">
                        <a:pos x="T6" y="T7"/>
                      </a:cxn>
                      <a:cxn ang="0">
                        <a:pos x="T8" y="T9"/>
                      </a:cxn>
                    </a:cxnLst>
                    <a:rect l="0" t="0" r="r" b="b"/>
                    <a:pathLst>
                      <a:path w="6" h="75">
                        <a:moveTo>
                          <a:pt x="6" y="75"/>
                        </a:moveTo>
                        <a:lnTo>
                          <a:pt x="0" y="71"/>
                        </a:lnTo>
                        <a:lnTo>
                          <a:pt x="0" y="0"/>
                        </a:lnTo>
                        <a:lnTo>
                          <a:pt x="6" y="4"/>
                        </a:lnTo>
                        <a:lnTo>
                          <a:pt x="6" y="75"/>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8" name="îśḷídé">
                    <a:extLst>
                      <a:ext uri="{FF2B5EF4-FFF2-40B4-BE49-F238E27FC236}">
                        <a16:creationId xmlns:a16="http://schemas.microsoft.com/office/drawing/2014/main" id="{FB72F547-ADAD-4C36-BABE-CC55A19585F9}"/>
                      </a:ext>
                    </a:extLst>
                  </p:cNvPr>
                  <p:cNvSpPr/>
                  <p:nvPr/>
                </p:nvSpPr>
                <p:spPr bwMode="auto">
                  <a:xfrm>
                    <a:off x="5722938" y="5557839"/>
                    <a:ext cx="1588" cy="41275"/>
                  </a:xfrm>
                  <a:custGeom>
                    <a:avLst/>
                    <a:gdLst>
                      <a:gd name="T0" fmla="*/ 1 w 1"/>
                      <a:gd name="T1" fmla="*/ 1 h 26"/>
                      <a:gd name="T2" fmla="*/ 0 w 1"/>
                      <a:gd name="T3" fmla="*/ 0 h 26"/>
                      <a:gd name="T4" fmla="*/ 0 w 1"/>
                      <a:gd name="T5" fmla="*/ 25 h 26"/>
                      <a:gd name="T6" fmla="*/ 1 w 1"/>
                      <a:gd name="T7" fmla="*/ 26 h 26"/>
                      <a:gd name="T8" fmla="*/ 1 w 1"/>
                      <a:gd name="T9" fmla="*/ 1 h 26"/>
                    </a:gdLst>
                    <a:ahLst/>
                    <a:cxnLst>
                      <a:cxn ang="0">
                        <a:pos x="T0" y="T1"/>
                      </a:cxn>
                      <a:cxn ang="0">
                        <a:pos x="T2" y="T3"/>
                      </a:cxn>
                      <a:cxn ang="0">
                        <a:pos x="T4" y="T5"/>
                      </a:cxn>
                      <a:cxn ang="0">
                        <a:pos x="T6" y="T7"/>
                      </a:cxn>
                      <a:cxn ang="0">
                        <a:pos x="T8" y="T9"/>
                      </a:cxn>
                    </a:cxnLst>
                    <a:rect l="0" t="0" r="r" b="b"/>
                    <a:pathLst>
                      <a:path w="1" h="26">
                        <a:moveTo>
                          <a:pt x="1" y="1"/>
                        </a:moveTo>
                        <a:lnTo>
                          <a:pt x="0" y="0"/>
                        </a:lnTo>
                        <a:lnTo>
                          <a:pt x="0" y="25"/>
                        </a:lnTo>
                        <a:lnTo>
                          <a:pt x="1" y="26"/>
                        </a:lnTo>
                        <a:lnTo>
                          <a:pt x="1"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29" name="ïSḷiḓe">
                    <a:extLst>
                      <a:ext uri="{FF2B5EF4-FFF2-40B4-BE49-F238E27FC236}">
                        <a16:creationId xmlns:a16="http://schemas.microsoft.com/office/drawing/2014/main" id="{13C61822-5388-4856-B5DC-E965E2F791F7}"/>
                      </a:ext>
                    </a:extLst>
                  </p:cNvPr>
                  <p:cNvSpPr/>
                  <p:nvPr/>
                </p:nvSpPr>
                <p:spPr bwMode="auto">
                  <a:xfrm>
                    <a:off x="5722938" y="5500689"/>
                    <a:ext cx="103188" cy="58738"/>
                  </a:xfrm>
                  <a:custGeom>
                    <a:avLst/>
                    <a:gdLst>
                      <a:gd name="T0" fmla="*/ 65 w 65"/>
                      <a:gd name="T1" fmla="*/ 1 h 37"/>
                      <a:gd name="T2" fmla="*/ 63 w 65"/>
                      <a:gd name="T3" fmla="*/ 0 h 37"/>
                      <a:gd name="T4" fmla="*/ 0 w 65"/>
                      <a:gd name="T5" fmla="*/ 36 h 37"/>
                      <a:gd name="T6" fmla="*/ 1 w 65"/>
                      <a:gd name="T7" fmla="*/ 37 h 37"/>
                      <a:gd name="T8" fmla="*/ 65 w 65"/>
                      <a:gd name="T9" fmla="*/ 1 h 37"/>
                    </a:gdLst>
                    <a:ahLst/>
                    <a:cxnLst>
                      <a:cxn ang="0">
                        <a:pos x="T0" y="T1"/>
                      </a:cxn>
                      <a:cxn ang="0">
                        <a:pos x="T2" y="T3"/>
                      </a:cxn>
                      <a:cxn ang="0">
                        <a:pos x="T4" y="T5"/>
                      </a:cxn>
                      <a:cxn ang="0">
                        <a:pos x="T6" y="T7"/>
                      </a:cxn>
                      <a:cxn ang="0">
                        <a:pos x="T8" y="T9"/>
                      </a:cxn>
                    </a:cxnLst>
                    <a:rect l="0" t="0" r="r" b="b"/>
                    <a:pathLst>
                      <a:path w="65" h="37">
                        <a:moveTo>
                          <a:pt x="65" y="1"/>
                        </a:moveTo>
                        <a:lnTo>
                          <a:pt x="63" y="0"/>
                        </a:lnTo>
                        <a:lnTo>
                          <a:pt x="0" y="36"/>
                        </a:lnTo>
                        <a:lnTo>
                          <a:pt x="1" y="37"/>
                        </a:lnTo>
                        <a:lnTo>
                          <a:pt x="65"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0" name="iṩlïḓe">
                    <a:extLst>
                      <a:ext uri="{FF2B5EF4-FFF2-40B4-BE49-F238E27FC236}">
                        <a16:creationId xmlns:a16="http://schemas.microsoft.com/office/drawing/2014/main" id="{6C44C57B-D578-4FB0-A353-8158B8BF9792}"/>
                      </a:ext>
                    </a:extLst>
                  </p:cNvPr>
                  <p:cNvSpPr/>
                  <p:nvPr/>
                </p:nvSpPr>
                <p:spPr bwMode="auto">
                  <a:xfrm>
                    <a:off x="5724526" y="5502276"/>
                    <a:ext cx="101600" cy="96838"/>
                  </a:xfrm>
                  <a:custGeom>
                    <a:avLst/>
                    <a:gdLst>
                      <a:gd name="T0" fmla="*/ 0 w 64"/>
                      <a:gd name="T1" fmla="*/ 36 h 61"/>
                      <a:gd name="T2" fmla="*/ 0 w 64"/>
                      <a:gd name="T3" fmla="*/ 61 h 61"/>
                      <a:gd name="T4" fmla="*/ 64 w 64"/>
                      <a:gd name="T5" fmla="*/ 24 h 61"/>
                      <a:gd name="T6" fmla="*/ 64 w 64"/>
                      <a:gd name="T7" fmla="*/ 0 h 61"/>
                      <a:gd name="T8" fmla="*/ 0 w 64"/>
                      <a:gd name="T9" fmla="*/ 36 h 61"/>
                    </a:gdLst>
                    <a:ahLst/>
                    <a:cxnLst>
                      <a:cxn ang="0">
                        <a:pos x="T0" y="T1"/>
                      </a:cxn>
                      <a:cxn ang="0">
                        <a:pos x="T2" y="T3"/>
                      </a:cxn>
                      <a:cxn ang="0">
                        <a:pos x="T4" y="T5"/>
                      </a:cxn>
                      <a:cxn ang="0">
                        <a:pos x="T6" y="T7"/>
                      </a:cxn>
                      <a:cxn ang="0">
                        <a:pos x="T8" y="T9"/>
                      </a:cxn>
                    </a:cxnLst>
                    <a:rect l="0" t="0" r="r" b="b"/>
                    <a:pathLst>
                      <a:path w="64" h="61">
                        <a:moveTo>
                          <a:pt x="0" y="36"/>
                        </a:moveTo>
                        <a:lnTo>
                          <a:pt x="0" y="61"/>
                        </a:lnTo>
                        <a:lnTo>
                          <a:pt x="64" y="24"/>
                        </a:lnTo>
                        <a:lnTo>
                          <a:pt x="64" y="0"/>
                        </a:lnTo>
                        <a:lnTo>
                          <a:pt x="0" y="36"/>
                        </a:ln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1" name="ïśḷidê">
                    <a:extLst>
                      <a:ext uri="{FF2B5EF4-FFF2-40B4-BE49-F238E27FC236}">
                        <a16:creationId xmlns:a16="http://schemas.microsoft.com/office/drawing/2014/main" id="{AB3396C7-8761-45D0-8967-1279154682F0}"/>
                      </a:ext>
                    </a:extLst>
                  </p:cNvPr>
                  <p:cNvSpPr/>
                  <p:nvPr/>
                </p:nvSpPr>
                <p:spPr bwMode="auto">
                  <a:xfrm>
                    <a:off x="5688013" y="5576889"/>
                    <a:ext cx="14288" cy="3175"/>
                  </a:xfrm>
                  <a:custGeom>
                    <a:avLst/>
                    <a:gdLst>
                      <a:gd name="T0" fmla="*/ 7 w 7"/>
                      <a:gd name="T1" fmla="*/ 1 h 2"/>
                      <a:gd name="T2" fmla="*/ 6 w 7"/>
                      <a:gd name="T3" fmla="*/ 0 h 2"/>
                      <a:gd name="T4" fmla="*/ 0 w 7"/>
                      <a:gd name="T5" fmla="*/ 1 h 2"/>
                      <a:gd name="T6" fmla="*/ 2 w 7"/>
                      <a:gd name="T7" fmla="*/ 2 h 2"/>
                      <a:gd name="T8" fmla="*/ 7 w 7"/>
                      <a:gd name="T9" fmla="*/ 1 h 2"/>
                    </a:gdLst>
                    <a:ahLst/>
                    <a:cxnLst>
                      <a:cxn ang="0">
                        <a:pos x="T0" y="T1"/>
                      </a:cxn>
                      <a:cxn ang="0">
                        <a:pos x="T2" y="T3"/>
                      </a:cxn>
                      <a:cxn ang="0">
                        <a:pos x="T4" y="T5"/>
                      </a:cxn>
                      <a:cxn ang="0">
                        <a:pos x="T6" y="T7"/>
                      </a:cxn>
                      <a:cxn ang="0">
                        <a:pos x="T8" y="T9"/>
                      </a:cxn>
                    </a:cxnLst>
                    <a:rect l="0" t="0" r="r" b="b"/>
                    <a:pathLst>
                      <a:path w="7" h="2">
                        <a:moveTo>
                          <a:pt x="7" y="1"/>
                        </a:moveTo>
                        <a:cubicBezTo>
                          <a:pt x="6" y="0"/>
                          <a:pt x="6" y="0"/>
                          <a:pt x="6" y="0"/>
                        </a:cubicBezTo>
                        <a:cubicBezTo>
                          <a:pt x="4" y="0"/>
                          <a:pt x="2" y="0"/>
                          <a:pt x="0" y="1"/>
                        </a:cubicBezTo>
                        <a:cubicBezTo>
                          <a:pt x="2" y="2"/>
                          <a:pt x="2" y="2"/>
                          <a:pt x="2" y="2"/>
                        </a:cubicBezTo>
                        <a:cubicBezTo>
                          <a:pt x="4" y="1"/>
                          <a:pt x="6" y="0"/>
                          <a:pt x="7" y="1"/>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2" name="îśļíḍé">
                    <a:extLst>
                      <a:ext uri="{FF2B5EF4-FFF2-40B4-BE49-F238E27FC236}">
                        <a16:creationId xmlns:a16="http://schemas.microsoft.com/office/drawing/2014/main" id="{B9903AA8-7773-4023-9F0F-46CE2339A155}"/>
                      </a:ext>
                    </a:extLst>
                  </p:cNvPr>
                  <p:cNvSpPr/>
                  <p:nvPr/>
                </p:nvSpPr>
                <p:spPr bwMode="auto">
                  <a:xfrm>
                    <a:off x="5697538" y="5576889"/>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3" name="ïšľídè">
                    <a:extLst>
                      <a:ext uri="{FF2B5EF4-FFF2-40B4-BE49-F238E27FC236}">
                        <a16:creationId xmlns:a16="http://schemas.microsoft.com/office/drawing/2014/main" id="{B2CF1E47-88D9-4070-A37D-648EBC85682E}"/>
                      </a:ext>
                    </a:extLst>
                  </p:cNvPr>
                  <p:cNvSpPr/>
                  <p:nvPr/>
                </p:nvSpPr>
                <p:spPr bwMode="auto">
                  <a:xfrm>
                    <a:off x="5695951" y="5576889"/>
                    <a:ext cx="6350" cy="1588"/>
                  </a:xfrm>
                  <a:custGeom>
                    <a:avLst/>
                    <a:gdLst>
                      <a:gd name="T0" fmla="*/ 3 w 3"/>
                      <a:gd name="T1" fmla="*/ 1 h 1"/>
                      <a:gd name="T2" fmla="*/ 1 w 3"/>
                      <a:gd name="T3" fmla="*/ 0 h 1"/>
                      <a:gd name="T4" fmla="*/ 0 w 3"/>
                      <a:gd name="T5" fmla="*/ 0 h 1"/>
                      <a:gd name="T6" fmla="*/ 2 w 3"/>
                      <a:gd name="T7" fmla="*/ 1 h 1"/>
                      <a:gd name="T8" fmla="*/ 3 w 3"/>
                      <a:gd name="T9" fmla="*/ 1 h 1"/>
                    </a:gdLst>
                    <a:ahLst/>
                    <a:cxnLst>
                      <a:cxn ang="0">
                        <a:pos x="T0" y="T1"/>
                      </a:cxn>
                      <a:cxn ang="0">
                        <a:pos x="T2" y="T3"/>
                      </a:cxn>
                      <a:cxn ang="0">
                        <a:pos x="T4" y="T5"/>
                      </a:cxn>
                      <a:cxn ang="0">
                        <a:pos x="T6" y="T7"/>
                      </a:cxn>
                      <a:cxn ang="0">
                        <a:pos x="T8" y="T9"/>
                      </a:cxn>
                    </a:cxnLst>
                    <a:rect l="0" t="0" r="r" b="b"/>
                    <a:pathLst>
                      <a:path w="3" h="1">
                        <a:moveTo>
                          <a:pt x="3" y="1"/>
                        </a:moveTo>
                        <a:cubicBezTo>
                          <a:pt x="1" y="0"/>
                          <a:pt x="1" y="0"/>
                          <a:pt x="1" y="0"/>
                        </a:cubicBezTo>
                        <a:cubicBezTo>
                          <a:pt x="1" y="0"/>
                          <a:pt x="1" y="0"/>
                          <a:pt x="0" y="0"/>
                        </a:cubicBezTo>
                        <a:cubicBezTo>
                          <a:pt x="2" y="1"/>
                          <a:pt x="2" y="1"/>
                          <a:pt x="2" y="1"/>
                        </a:cubicBezTo>
                        <a:cubicBezTo>
                          <a:pt x="2" y="1"/>
                          <a:pt x="2"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4" name="iS1íďè">
                    <a:extLst>
                      <a:ext uri="{FF2B5EF4-FFF2-40B4-BE49-F238E27FC236}">
                        <a16:creationId xmlns:a16="http://schemas.microsoft.com/office/drawing/2014/main" id="{61E7AE5E-546C-4759-84CE-0DB06C7B6B92}"/>
                      </a:ext>
                    </a:extLst>
                  </p:cNvPr>
                  <p:cNvSpPr/>
                  <p:nvPr/>
                </p:nvSpPr>
                <p:spPr bwMode="auto">
                  <a:xfrm>
                    <a:off x="5695951" y="5576889"/>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5" name="ï$ļídé">
                    <a:extLst>
                      <a:ext uri="{FF2B5EF4-FFF2-40B4-BE49-F238E27FC236}">
                        <a16:creationId xmlns:a16="http://schemas.microsoft.com/office/drawing/2014/main" id="{3BE78C5C-492D-4C3C-95E0-0DED6F5EEB21}"/>
                      </a:ext>
                    </a:extLst>
                  </p:cNvPr>
                  <p:cNvSpPr/>
                  <p:nvPr/>
                </p:nvSpPr>
                <p:spPr bwMode="auto">
                  <a:xfrm>
                    <a:off x="5695951" y="5576889"/>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6" name="íSḻïḍè">
                    <a:extLst>
                      <a:ext uri="{FF2B5EF4-FFF2-40B4-BE49-F238E27FC236}">
                        <a16:creationId xmlns:a16="http://schemas.microsoft.com/office/drawing/2014/main" id="{A57CE8B2-6C19-4486-9B40-FF2DA2FF6D58}"/>
                      </a:ext>
                    </a:extLst>
                  </p:cNvPr>
                  <p:cNvSpPr/>
                  <p:nvPr/>
                </p:nvSpPr>
                <p:spPr bwMode="auto">
                  <a:xfrm>
                    <a:off x="5694363" y="5576889"/>
                    <a:ext cx="3175"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7" name="ïṣ1ïďé">
                    <a:extLst>
                      <a:ext uri="{FF2B5EF4-FFF2-40B4-BE49-F238E27FC236}">
                        <a16:creationId xmlns:a16="http://schemas.microsoft.com/office/drawing/2014/main" id="{535C19FC-FA3D-43F2-90AC-5CCF96D60926}"/>
                      </a:ext>
                    </a:extLst>
                  </p:cNvPr>
                  <p:cNvSpPr/>
                  <p:nvPr/>
                </p:nvSpPr>
                <p:spPr bwMode="auto">
                  <a:xfrm>
                    <a:off x="5694363" y="5576889"/>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8" name="iŝļiḋê">
                    <a:extLst>
                      <a:ext uri="{FF2B5EF4-FFF2-40B4-BE49-F238E27FC236}">
                        <a16:creationId xmlns:a16="http://schemas.microsoft.com/office/drawing/2014/main" id="{9360F083-249F-4FC8-BBA1-5E5F0494DDFC}"/>
                      </a:ext>
                    </a:extLst>
                  </p:cNvPr>
                  <p:cNvSpPr/>
                  <p:nvPr/>
                </p:nvSpPr>
                <p:spPr bwMode="auto">
                  <a:xfrm>
                    <a:off x="5691188" y="5576889"/>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1"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39" name="îšľïďé">
                    <a:extLst>
                      <a:ext uri="{FF2B5EF4-FFF2-40B4-BE49-F238E27FC236}">
                        <a16:creationId xmlns:a16="http://schemas.microsoft.com/office/drawing/2014/main" id="{715EAE7F-1EB2-4CA4-A9F2-A84C0B8DF2F8}"/>
                      </a:ext>
                    </a:extLst>
                  </p:cNvPr>
                  <p:cNvSpPr/>
                  <p:nvPr/>
                </p:nvSpPr>
                <p:spPr bwMode="auto">
                  <a:xfrm>
                    <a:off x="5691188" y="5576889"/>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0" name="ïṡľídê">
                    <a:extLst>
                      <a:ext uri="{FF2B5EF4-FFF2-40B4-BE49-F238E27FC236}">
                        <a16:creationId xmlns:a16="http://schemas.microsoft.com/office/drawing/2014/main" id="{9523666C-83B8-44C6-998F-39D9237B947E}"/>
                      </a:ext>
                    </a:extLst>
                  </p:cNvPr>
                  <p:cNvSpPr/>
                  <p:nvPr/>
                </p:nvSpPr>
                <p:spPr bwMode="auto">
                  <a:xfrm>
                    <a:off x="5691188" y="5576889"/>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1" name="islïḓè">
                    <a:extLst>
                      <a:ext uri="{FF2B5EF4-FFF2-40B4-BE49-F238E27FC236}">
                        <a16:creationId xmlns:a16="http://schemas.microsoft.com/office/drawing/2014/main" id="{1F5553FD-3B0B-4055-8A12-05802887F349}"/>
                      </a:ext>
                    </a:extLst>
                  </p:cNvPr>
                  <p:cNvSpPr/>
                  <p:nvPr/>
                </p:nvSpPr>
                <p:spPr bwMode="auto">
                  <a:xfrm>
                    <a:off x="5691188" y="5576889"/>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2" name="ïsľiḍè">
                    <a:extLst>
                      <a:ext uri="{FF2B5EF4-FFF2-40B4-BE49-F238E27FC236}">
                        <a16:creationId xmlns:a16="http://schemas.microsoft.com/office/drawing/2014/main" id="{5D84B60E-5547-4163-9790-8C975DB29324}"/>
                      </a:ext>
                    </a:extLst>
                  </p:cNvPr>
                  <p:cNvSpPr/>
                  <p:nvPr/>
                </p:nvSpPr>
                <p:spPr bwMode="auto">
                  <a:xfrm>
                    <a:off x="5689601" y="5576889"/>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3" name="í$líḍè">
                    <a:extLst>
                      <a:ext uri="{FF2B5EF4-FFF2-40B4-BE49-F238E27FC236}">
                        <a16:creationId xmlns:a16="http://schemas.microsoft.com/office/drawing/2014/main" id="{3C53709A-1223-4876-8CC1-18688C948A56}"/>
                      </a:ext>
                    </a:extLst>
                  </p:cNvPr>
                  <p:cNvSpPr/>
                  <p:nvPr/>
                </p:nvSpPr>
                <p:spPr bwMode="auto">
                  <a:xfrm>
                    <a:off x="5689601" y="5576889"/>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4" name="îṧḻîďe">
                    <a:extLst>
                      <a:ext uri="{FF2B5EF4-FFF2-40B4-BE49-F238E27FC236}">
                        <a16:creationId xmlns:a16="http://schemas.microsoft.com/office/drawing/2014/main" id="{DEEFE5AB-0E96-4AFC-8F1B-AB4AFD8712D3}"/>
                      </a:ext>
                    </a:extLst>
                  </p:cNvPr>
                  <p:cNvSpPr/>
                  <p:nvPr/>
                </p:nvSpPr>
                <p:spPr bwMode="auto">
                  <a:xfrm>
                    <a:off x="5689601" y="5576889"/>
                    <a:ext cx="1588"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5" name="iŝliḓe">
                    <a:extLst>
                      <a:ext uri="{FF2B5EF4-FFF2-40B4-BE49-F238E27FC236}">
                        <a16:creationId xmlns:a16="http://schemas.microsoft.com/office/drawing/2014/main" id="{B93A05DF-2008-4DC1-AB7F-4BD3D65F92C4}"/>
                      </a:ext>
                    </a:extLst>
                  </p:cNvPr>
                  <p:cNvSpPr/>
                  <p:nvPr/>
                </p:nvSpPr>
                <p:spPr bwMode="auto">
                  <a:xfrm>
                    <a:off x="5688013" y="5578476"/>
                    <a:ext cx="3175"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6" name="ïṩľiḓê">
                    <a:extLst>
                      <a:ext uri="{FF2B5EF4-FFF2-40B4-BE49-F238E27FC236}">
                        <a16:creationId xmlns:a16="http://schemas.microsoft.com/office/drawing/2014/main" id="{DB51BD64-D696-44DB-9D71-50DF3200B62D}"/>
                      </a:ext>
                    </a:extLst>
                  </p:cNvPr>
                  <p:cNvSpPr/>
                  <p:nvPr/>
                </p:nvSpPr>
                <p:spPr bwMode="auto">
                  <a:xfrm>
                    <a:off x="5688013" y="5578476"/>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7" name="îSḻiḋe">
                    <a:extLst>
                      <a:ext uri="{FF2B5EF4-FFF2-40B4-BE49-F238E27FC236}">
                        <a16:creationId xmlns:a16="http://schemas.microsoft.com/office/drawing/2014/main" id="{BD048396-436B-4E9B-8FB0-FE84409A1DBD}"/>
                      </a:ext>
                    </a:extLst>
                  </p:cNvPr>
                  <p:cNvSpPr/>
                  <p:nvPr/>
                </p:nvSpPr>
                <p:spPr bwMode="auto">
                  <a:xfrm>
                    <a:off x="5670551" y="5578476"/>
                    <a:ext cx="20638" cy="41275"/>
                  </a:xfrm>
                  <a:custGeom>
                    <a:avLst/>
                    <a:gdLst>
                      <a:gd name="T0" fmla="*/ 2 w 10"/>
                      <a:gd name="T1" fmla="*/ 19 h 20"/>
                      <a:gd name="T2" fmla="*/ 4 w 10"/>
                      <a:gd name="T3" fmla="*/ 20 h 20"/>
                      <a:gd name="T4" fmla="*/ 2 w 10"/>
                      <a:gd name="T5" fmla="*/ 15 h 20"/>
                      <a:gd name="T6" fmla="*/ 10 w 10"/>
                      <a:gd name="T7" fmla="*/ 1 h 20"/>
                      <a:gd name="T8" fmla="*/ 8 w 10"/>
                      <a:gd name="T9" fmla="*/ 0 h 20"/>
                      <a:gd name="T10" fmla="*/ 0 w 10"/>
                      <a:gd name="T11" fmla="*/ 14 h 20"/>
                      <a:gd name="T12" fmla="*/ 2 w 1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2" y="19"/>
                        </a:moveTo>
                        <a:cubicBezTo>
                          <a:pt x="4" y="20"/>
                          <a:pt x="4" y="20"/>
                          <a:pt x="4" y="20"/>
                        </a:cubicBezTo>
                        <a:cubicBezTo>
                          <a:pt x="3" y="19"/>
                          <a:pt x="2" y="17"/>
                          <a:pt x="2" y="15"/>
                        </a:cubicBezTo>
                        <a:cubicBezTo>
                          <a:pt x="2" y="10"/>
                          <a:pt x="5" y="3"/>
                          <a:pt x="10" y="1"/>
                        </a:cubicBezTo>
                        <a:cubicBezTo>
                          <a:pt x="8" y="0"/>
                          <a:pt x="8" y="0"/>
                          <a:pt x="8" y="0"/>
                        </a:cubicBezTo>
                        <a:cubicBezTo>
                          <a:pt x="4" y="2"/>
                          <a:pt x="0" y="9"/>
                          <a:pt x="0" y="14"/>
                        </a:cubicBezTo>
                        <a:cubicBezTo>
                          <a:pt x="0" y="16"/>
                          <a:pt x="1" y="18"/>
                          <a:pt x="2"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8" name="íśľiḑé">
                    <a:extLst>
                      <a:ext uri="{FF2B5EF4-FFF2-40B4-BE49-F238E27FC236}">
                        <a16:creationId xmlns:a16="http://schemas.microsoft.com/office/drawing/2014/main" id="{F9ED3F5C-7F42-4F04-BF45-B65C010E597A}"/>
                      </a:ext>
                    </a:extLst>
                  </p:cNvPr>
                  <p:cNvSpPr/>
                  <p:nvPr/>
                </p:nvSpPr>
                <p:spPr bwMode="auto">
                  <a:xfrm>
                    <a:off x="5688013" y="5578476"/>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49" name="íṥ1iḓè">
                    <a:extLst>
                      <a:ext uri="{FF2B5EF4-FFF2-40B4-BE49-F238E27FC236}">
                        <a16:creationId xmlns:a16="http://schemas.microsoft.com/office/drawing/2014/main" id="{396E0949-933B-4EAD-A46D-2D7BAFFD1B20}"/>
                      </a:ext>
                    </a:extLst>
                  </p:cNvPr>
                  <p:cNvSpPr/>
                  <p:nvPr/>
                </p:nvSpPr>
                <p:spPr bwMode="auto">
                  <a:xfrm>
                    <a:off x="5688013" y="5578476"/>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0" name="ïṥlïďe">
                    <a:extLst>
                      <a:ext uri="{FF2B5EF4-FFF2-40B4-BE49-F238E27FC236}">
                        <a16:creationId xmlns:a16="http://schemas.microsoft.com/office/drawing/2014/main" id="{35D6A1B3-E2B1-4719-A968-8F70C2998781}"/>
                      </a:ext>
                    </a:extLst>
                  </p:cNvPr>
                  <p:cNvSpPr/>
                  <p:nvPr/>
                </p:nvSpPr>
                <p:spPr bwMode="auto">
                  <a:xfrm>
                    <a:off x="5684838" y="5578476"/>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1" name="íṣľíḋê">
                    <a:extLst>
                      <a:ext uri="{FF2B5EF4-FFF2-40B4-BE49-F238E27FC236}">
                        <a16:creationId xmlns:a16="http://schemas.microsoft.com/office/drawing/2014/main" id="{ACDEB013-EC35-4706-895E-709CF4CF52B6}"/>
                      </a:ext>
                    </a:extLst>
                  </p:cNvPr>
                  <p:cNvSpPr/>
                  <p:nvPr/>
                </p:nvSpPr>
                <p:spPr bwMode="auto">
                  <a:xfrm>
                    <a:off x="5684838" y="5578476"/>
                    <a:ext cx="4763" cy="3175"/>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1" y="2"/>
                          <a:pt x="1" y="2"/>
                          <a:pt x="1"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2" name="ïSľíďè">
                    <a:extLst>
                      <a:ext uri="{FF2B5EF4-FFF2-40B4-BE49-F238E27FC236}">
                        <a16:creationId xmlns:a16="http://schemas.microsoft.com/office/drawing/2014/main" id="{3DE4A85D-E9CC-4AB6-9C31-6433DDCECA85}"/>
                      </a:ext>
                    </a:extLst>
                  </p:cNvPr>
                  <p:cNvSpPr/>
                  <p:nvPr/>
                </p:nvSpPr>
                <p:spPr bwMode="auto">
                  <a:xfrm>
                    <a:off x="5684838" y="5580064"/>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3" name="íṥļïḋé">
                    <a:extLst>
                      <a:ext uri="{FF2B5EF4-FFF2-40B4-BE49-F238E27FC236}">
                        <a16:creationId xmlns:a16="http://schemas.microsoft.com/office/drawing/2014/main" id="{D4242ADA-4BBE-4252-B609-8F93E27ABC13}"/>
                      </a:ext>
                    </a:extLst>
                  </p:cNvPr>
                  <p:cNvSpPr/>
                  <p:nvPr/>
                </p:nvSpPr>
                <p:spPr bwMode="auto">
                  <a:xfrm>
                    <a:off x="5683251" y="5580064"/>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4" name="ïSlîḓè">
                    <a:extLst>
                      <a:ext uri="{FF2B5EF4-FFF2-40B4-BE49-F238E27FC236}">
                        <a16:creationId xmlns:a16="http://schemas.microsoft.com/office/drawing/2014/main" id="{27FA34BC-3EF9-4671-8A63-AFFB2924B264}"/>
                      </a:ext>
                    </a:extLst>
                  </p:cNvPr>
                  <p:cNvSpPr/>
                  <p:nvPr/>
                </p:nvSpPr>
                <p:spPr bwMode="auto">
                  <a:xfrm>
                    <a:off x="5683251" y="5580064"/>
                    <a:ext cx="4763" cy="1588"/>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5" name="išḷiḋe">
                    <a:extLst>
                      <a:ext uri="{FF2B5EF4-FFF2-40B4-BE49-F238E27FC236}">
                        <a16:creationId xmlns:a16="http://schemas.microsoft.com/office/drawing/2014/main" id="{A382AD1F-ADC3-45F0-9631-FA46D64C60EF}"/>
                      </a:ext>
                    </a:extLst>
                  </p:cNvPr>
                  <p:cNvSpPr/>
                  <p:nvPr/>
                </p:nvSpPr>
                <p:spPr bwMode="auto">
                  <a:xfrm>
                    <a:off x="5681663" y="5581651"/>
                    <a:ext cx="3175" cy="3175"/>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1"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6" name="îṥlïďé">
                    <a:extLst>
                      <a:ext uri="{FF2B5EF4-FFF2-40B4-BE49-F238E27FC236}">
                        <a16:creationId xmlns:a16="http://schemas.microsoft.com/office/drawing/2014/main" id="{AEE55992-C8AD-4D5A-B5A5-1D59925CAB80}"/>
                      </a:ext>
                    </a:extLst>
                  </p:cNvPr>
                  <p:cNvSpPr/>
                  <p:nvPr/>
                </p:nvSpPr>
                <p:spPr bwMode="auto">
                  <a:xfrm>
                    <a:off x="5681663" y="5581651"/>
                    <a:ext cx="3175"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7" name="ïs1íḋè">
                    <a:extLst>
                      <a:ext uri="{FF2B5EF4-FFF2-40B4-BE49-F238E27FC236}">
                        <a16:creationId xmlns:a16="http://schemas.microsoft.com/office/drawing/2014/main" id="{629ECC2B-43B7-4DCE-9413-FEDC16F7BA0E}"/>
                      </a:ext>
                    </a:extLst>
                  </p:cNvPr>
                  <p:cNvSpPr/>
                  <p:nvPr/>
                </p:nvSpPr>
                <p:spPr bwMode="auto">
                  <a:xfrm>
                    <a:off x="5681663" y="5581651"/>
                    <a:ext cx="3175" cy="3175"/>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8" name="iSļïḑe">
                    <a:extLst>
                      <a:ext uri="{FF2B5EF4-FFF2-40B4-BE49-F238E27FC236}">
                        <a16:creationId xmlns:a16="http://schemas.microsoft.com/office/drawing/2014/main" id="{F52A079D-251F-461A-8EF0-48CF1929CF5A}"/>
                      </a:ext>
                    </a:extLst>
                  </p:cNvPr>
                  <p:cNvSpPr/>
                  <p:nvPr/>
                </p:nvSpPr>
                <p:spPr bwMode="auto">
                  <a:xfrm>
                    <a:off x="5681663" y="5584826"/>
                    <a:ext cx="1588" cy="1588"/>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1"/>
                          <a:pt x="1"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59" name="îslîḋê">
                    <a:extLst>
                      <a:ext uri="{FF2B5EF4-FFF2-40B4-BE49-F238E27FC236}">
                        <a16:creationId xmlns:a16="http://schemas.microsoft.com/office/drawing/2014/main" id="{470F8DE8-4D0C-489C-918B-BB9F061BFBBA}"/>
                      </a:ext>
                    </a:extLst>
                  </p:cNvPr>
                  <p:cNvSpPr/>
                  <p:nvPr/>
                </p:nvSpPr>
                <p:spPr bwMode="auto">
                  <a:xfrm>
                    <a:off x="5678488" y="5584826"/>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0" name="ïṧḷiḍè">
                    <a:extLst>
                      <a:ext uri="{FF2B5EF4-FFF2-40B4-BE49-F238E27FC236}">
                        <a16:creationId xmlns:a16="http://schemas.microsoft.com/office/drawing/2014/main" id="{1BEEAF82-E855-4430-ACBA-1D122743E8E9}"/>
                      </a:ext>
                    </a:extLst>
                  </p:cNvPr>
                  <p:cNvSpPr/>
                  <p:nvPr/>
                </p:nvSpPr>
                <p:spPr bwMode="auto">
                  <a:xfrm>
                    <a:off x="5678488" y="5584826"/>
                    <a:ext cx="4763" cy="3175"/>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0"/>
                          <a:pt x="0" y="1"/>
                        </a:cubicBezTo>
                        <a:cubicBezTo>
                          <a:pt x="1" y="2"/>
                          <a:pt x="1" y="2"/>
                          <a:pt x="1"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1" name="íŝḷíďè">
                    <a:extLst>
                      <a:ext uri="{FF2B5EF4-FFF2-40B4-BE49-F238E27FC236}">
                        <a16:creationId xmlns:a16="http://schemas.microsoft.com/office/drawing/2014/main" id="{60B81786-B959-4414-B88D-959EF6099DEF}"/>
                      </a:ext>
                    </a:extLst>
                  </p:cNvPr>
                  <p:cNvSpPr/>
                  <p:nvPr/>
                </p:nvSpPr>
                <p:spPr bwMode="auto">
                  <a:xfrm>
                    <a:off x="5678488" y="5586414"/>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2" name="iṥļide">
                    <a:extLst>
                      <a:ext uri="{FF2B5EF4-FFF2-40B4-BE49-F238E27FC236}">
                        <a16:creationId xmlns:a16="http://schemas.microsoft.com/office/drawing/2014/main" id="{397BFA6C-54E7-4D7C-87D6-5A01E86E6CEB}"/>
                      </a:ext>
                    </a:extLst>
                  </p:cNvPr>
                  <p:cNvSpPr/>
                  <p:nvPr/>
                </p:nvSpPr>
                <p:spPr bwMode="auto">
                  <a:xfrm>
                    <a:off x="5676901" y="5586414"/>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3" name="îśḻîḋê">
                    <a:extLst>
                      <a:ext uri="{FF2B5EF4-FFF2-40B4-BE49-F238E27FC236}">
                        <a16:creationId xmlns:a16="http://schemas.microsoft.com/office/drawing/2014/main" id="{7E930B3E-B78C-49C7-B59E-1FEAB35EDAFA}"/>
                      </a:ext>
                    </a:extLst>
                  </p:cNvPr>
                  <p:cNvSpPr/>
                  <p:nvPr/>
                </p:nvSpPr>
                <p:spPr bwMode="auto">
                  <a:xfrm>
                    <a:off x="5675313" y="5588001"/>
                    <a:ext cx="6350" cy="4763"/>
                  </a:xfrm>
                  <a:custGeom>
                    <a:avLst/>
                    <a:gdLst>
                      <a:gd name="T0" fmla="*/ 3 w 3"/>
                      <a:gd name="T1" fmla="*/ 1 h 2"/>
                      <a:gd name="T2" fmla="*/ 1 w 3"/>
                      <a:gd name="T3" fmla="*/ 0 h 2"/>
                      <a:gd name="T4" fmla="*/ 0 w 3"/>
                      <a:gd name="T5" fmla="*/ 1 h 2"/>
                      <a:gd name="T6" fmla="*/ 2 w 3"/>
                      <a:gd name="T7" fmla="*/ 2 h 2"/>
                      <a:gd name="T8" fmla="*/ 3 w 3"/>
                      <a:gd name="T9" fmla="*/ 1 h 2"/>
                    </a:gdLst>
                    <a:ahLst/>
                    <a:cxnLst>
                      <a:cxn ang="0">
                        <a:pos x="T0" y="T1"/>
                      </a:cxn>
                      <a:cxn ang="0">
                        <a:pos x="T2" y="T3"/>
                      </a:cxn>
                      <a:cxn ang="0">
                        <a:pos x="T4" y="T5"/>
                      </a:cxn>
                      <a:cxn ang="0">
                        <a:pos x="T6" y="T7"/>
                      </a:cxn>
                      <a:cxn ang="0">
                        <a:pos x="T8" y="T9"/>
                      </a:cxn>
                    </a:cxnLst>
                    <a:rect l="0" t="0" r="r" b="b"/>
                    <a:pathLst>
                      <a:path w="3" h="2">
                        <a:moveTo>
                          <a:pt x="3" y="1"/>
                        </a:moveTo>
                        <a:cubicBezTo>
                          <a:pt x="1" y="0"/>
                          <a:pt x="1" y="0"/>
                          <a:pt x="1" y="0"/>
                        </a:cubicBezTo>
                        <a:cubicBezTo>
                          <a:pt x="1" y="0"/>
                          <a:pt x="1" y="0"/>
                          <a:pt x="0" y="1"/>
                        </a:cubicBezTo>
                        <a:cubicBezTo>
                          <a:pt x="2" y="2"/>
                          <a:pt x="2" y="2"/>
                          <a:pt x="2" y="2"/>
                        </a:cubicBezTo>
                        <a:cubicBezTo>
                          <a:pt x="2" y="1"/>
                          <a:pt x="2" y="1"/>
                          <a:pt x="3"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4" name="îślîḍe">
                    <a:extLst>
                      <a:ext uri="{FF2B5EF4-FFF2-40B4-BE49-F238E27FC236}">
                        <a16:creationId xmlns:a16="http://schemas.microsoft.com/office/drawing/2014/main" id="{F29F5740-02F3-43DA-9192-EF47B2501E9C}"/>
                      </a:ext>
                    </a:extLst>
                  </p:cNvPr>
                  <p:cNvSpPr/>
                  <p:nvPr/>
                </p:nvSpPr>
                <p:spPr bwMode="auto">
                  <a:xfrm>
                    <a:off x="5675313" y="5591176"/>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5" name="ïšľíďe">
                    <a:extLst>
                      <a:ext uri="{FF2B5EF4-FFF2-40B4-BE49-F238E27FC236}">
                        <a16:creationId xmlns:a16="http://schemas.microsoft.com/office/drawing/2014/main" id="{0D53A143-05B6-4C05-AB46-8D45A5D0BABA}"/>
                      </a:ext>
                    </a:extLst>
                  </p:cNvPr>
                  <p:cNvSpPr/>
                  <p:nvPr/>
                </p:nvSpPr>
                <p:spPr bwMode="auto">
                  <a:xfrm>
                    <a:off x="5675313" y="5591176"/>
                    <a:ext cx="3175" cy="3175"/>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1" y="2"/>
                          <a:pt x="1" y="2"/>
                          <a:pt x="1" y="2"/>
                        </a:cubicBezTo>
                        <a:cubicBezTo>
                          <a:pt x="1"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6" name="ïŝḷîḋè">
                    <a:extLst>
                      <a:ext uri="{FF2B5EF4-FFF2-40B4-BE49-F238E27FC236}">
                        <a16:creationId xmlns:a16="http://schemas.microsoft.com/office/drawing/2014/main" id="{2565AD82-86E4-497B-B2F1-61E5D22BF568}"/>
                      </a:ext>
                    </a:extLst>
                  </p:cNvPr>
                  <p:cNvSpPr/>
                  <p:nvPr/>
                </p:nvSpPr>
                <p:spPr bwMode="auto">
                  <a:xfrm>
                    <a:off x="5675313" y="5592764"/>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7" name="îş1iḓe">
                    <a:extLst>
                      <a:ext uri="{FF2B5EF4-FFF2-40B4-BE49-F238E27FC236}">
                        <a16:creationId xmlns:a16="http://schemas.microsoft.com/office/drawing/2014/main" id="{7F901855-B4C0-4945-AC9C-D7993FC7A730}"/>
                      </a:ext>
                    </a:extLst>
                  </p:cNvPr>
                  <p:cNvSpPr/>
                  <p:nvPr/>
                </p:nvSpPr>
                <p:spPr bwMode="auto">
                  <a:xfrm>
                    <a:off x="5672138" y="5592764"/>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8" name="íṣ1idê">
                    <a:extLst>
                      <a:ext uri="{FF2B5EF4-FFF2-40B4-BE49-F238E27FC236}">
                        <a16:creationId xmlns:a16="http://schemas.microsoft.com/office/drawing/2014/main" id="{8BF56D9B-1457-4781-A4D2-EE91DFDD6F19}"/>
                      </a:ext>
                    </a:extLst>
                  </p:cNvPr>
                  <p:cNvSpPr/>
                  <p:nvPr/>
                </p:nvSpPr>
                <p:spPr bwMode="auto">
                  <a:xfrm>
                    <a:off x="5672138" y="5594351"/>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69" name="ï$ľïḍe">
                    <a:extLst>
                      <a:ext uri="{FF2B5EF4-FFF2-40B4-BE49-F238E27FC236}">
                        <a16:creationId xmlns:a16="http://schemas.microsoft.com/office/drawing/2014/main" id="{067D03A5-658B-4B1F-A291-640AAB07E603}"/>
                      </a:ext>
                    </a:extLst>
                  </p:cNvPr>
                  <p:cNvSpPr/>
                  <p:nvPr/>
                </p:nvSpPr>
                <p:spPr bwMode="auto">
                  <a:xfrm>
                    <a:off x="5672138" y="5594351"/>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0" name="iṣlîḍê">
                    <a:extLst>
                      <a:ext uri="{FF2B5EF4-FFF2-40B4-BE49-F238E27FC236}">
                        <a16:creationId xmlns:a16="http://schemas.microsoft.com/office/drawing/2014/main" id="{ECA8DAEB-C179-4E6C-9612-1AC0ACC080F7}"/>
                      </a:ext>
                    </a:extLst>
                  </p:cNvPr>
                  <p:cNvSpPr/>
                  <p:nvPr/>
                </p:nvSpPr>
                <p:spPr bwMode="auto">
                  <a:xfrm>
                    <a:off x="5672138" y="5594351"/>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1" name="iṥḷîḋè">
                    <a:extLst>
                      <a:ext uri="{FF2B5EF4-FFF2-40B4-BE49-F238E27FC236}">
                        <a16:creationId xmlns:a16="http://schemas.microsoft.com/office/drawing/2014/main" id="{B97A666F-C7CC-4219-B1C5-05BC47293DCB}"/>
                      </a:ext>
                    </a:extLst>
                  </p:cNvPr>
                  <p:cNvSpPr/>
                  <p:nvPr/>
                </p:nvSpPr>
                <p:spPr bwMode="auto">
                  <a:xfrm>
                    <a:off x="5672138" y="5597526"/>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2" name="íş1ídè">
                    <a:extLst>
                      <a:ext uri="{FF2B5EF4-FFF2-40B4-BE49-F238E27FC236}">
                        <a16:creationId xmlns:a16="http://schemas.microsoft.com/office/drawing/2014/main" id="{983B9BC6-68CB-4D0D-81AE-3F6DA7D284F2}"/>
                      </a:ext>
                    </a:extLst>
                  </p:cNvPr>
                  <p:cNvSpPr/>
                  <p:nvPr/>
                </p:nvSpPr>
                <p:spPr bwMode="auto">
                  <a:xfrm>
                    <a:off x="5672138" y="5597526"/>
                    <a:ext cx="3175"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3" name="îṣļidê">
                    <a:extLst>
                      <a:ext uri="{FF2B5EF4-FFF2-40B4-BE49-F238E27FC236}">
                        <a16:creationId xmlns:a16="http://schemas.microsoft.com/office/drawing/2014/main" id="{64D4B096-2CF7-4933-B7BF-FDF877B08C5C}"/>
                      </a:ext>
                    </a:extLst>
                  </p:cNvPr>
                  <p:cNvSpPr/>
                  <p:nvPr/>
                </p:nvSpPr>
                <p:spPr bwMode="auto">
                  <a:xfrm>
                    <a:off x="5672138" y="5599114"/>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4" name="iŝḷîḑé">
                    <a:extLst>
                      <a:ext uri="{FF2B5EF4-FFF2-40B4-BE49-F238E27FC236}">
                        <a16:creationId xmlns:a16="http://schemas.microsoft.com/office/drawing/2014/main" id="{0F6E70E7-DA07-4242-9EF0-1F259450E429}"/>
                      </a:ext>
                    </a:extLst>
                  </p:cNvPr>
                  <p:cNvSpPr/>
                  <p:nvPr/>
                </p:nvSpPr>
                <p:spPr bwMode="auto">
                  <a:xfrm>
                    <a:off x="5670551" y="5599114"/>
                    <a:ext cx="4763" cy="1588"/>
                  </a:xfrm>
                  <a:custGeom>
                    <a:avLst/>
                    <a:gdLst>
                      <a:gd name="T0" fmla="*/ 2 w 2"/>
                      <a:gd name="T1" fmla="*/ 1 h 1"/>
                      <a:gd name="T2" fmla="*/ 1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5" name="îṧľîḍé">
                    <a:extLst>
                      <a:ext uri="{FF2B5EF4-FFF2-40B4-BE49-F238E27FC236}">
                        <a16:creationId xmlns:a16="http://schemas.microsoft.com/office/drawing/2014/main" id="{E004AA31-48CA-4CA2-80EB-6EF84F0240EC}"/>
                      </a:ext>
                    </a:extLst>
                  </p:cNvPr>
                  <p:cNvSpPr/>
                  <p:nvPr/>
                </p:nvSpPr>
                <p:spPr bwMode="auto">
                  <a:xfrm>
                    <a:off x="5670551" y="5600701"/>
                    <a:ext cx="4763" cy="3175"/>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6" name="işļide">
                    <a:extLst>
                      <a:ext uri="{FF2B5EF4-FFF2-40B4-BE49-F238E27FC236}">
                        <a16:creationId xmlns:a16="http://schemas.microsoft.com/office/drawing/2014/main" id="{DC81ACE0-F898-45E1-ACC6-E883398851F5}"/>
                      </a:ext>
                    </a:extLst>
                  </p:cNvPr>
                  <p:cNvSpPr/>
                  <p:nvPr/>
                </p:nvSpPr>
                <p:spPr bwMode="auto">
                  <a:xfrm>
                    <a:off x="5670551" y="5600701"/>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7" name="íşľîḓe">
                    <a:extLst>
                      <a:ext uri="{FF2B5EF4-FFF2-40B4-BE49-F238E27FC236}">
                        <a16:creationId xmlns:a16="http://schemas.microsoft.com/office/drawing/2014/main" id="{8FA5FAE1-7F1A-4FEC-8210-F976FD8DD59B}"/>
                      </a:ext>
                    </a:extLst>
                  </p:cNvPr>
                  <p:cNvSpPr/>
                  <p:nvPr/>
                </p:nvSpPr>
                <p:spPr bwMode="auto">
                  <a:xfrm>
                    <a:off x="5670551" y="5600701"/>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8" name="ïṡ1iḋê">
                    <a:extLst>
                      <a:ext uri="{FF2B5EF4-FFF2-40B4-BE49-F238E27FC236}">
                        <a16:creationId xmlns:a16="http://schemas.microsoft.com/office/drawing/2014/main" id="{F11C6C7E-978F-41AE-84FB-E3520ACEEA73}"/>
                      </a:ext>
                    </a:extLst>
                  </p:cNvPr>
                  <p:cNvSpPr/>
                  <p:nvPr/>
                </p:nvSpPr>
                <p:spPr bwMode="auto">
                  <a:xfrm>
                    <a:off x="5670551" y="5603876"/>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79" name="îsļîḑé">
                    <a:extLst>
                      <a:ext uri="{FF2B5EF4-FFF2-40B4-BE49-F238E27FC236}">
                        <a16:creationId xmlns:a16="http://schemas.microsoft.com/office/drawing/2014/main" id="{084E82AF-DD75-467E-AF4A-B6CBF8246493}"/>
                      </a:ext>
                    </a:extLst>
                  </p:cNvPr>
                  <p:cNvSpPr/>
                  <p:nvPr/>
                </p:nvSpPr>
                <p:spPr bwMode="auto">
                  <a:xfrm>
                    <a:off x="5670551" y="5603876"/>
                    <a:ext cx="4763" cy="1588"/>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0" name="iṩḻïďé">
                    <a:extLst>
                      <a:ext uri="{FF2B5EF4-FFF2-40B4-BE49-F238E27FC236}">
                        <a16:creationId xmlns:a16="http://schemas.microsoft.com/office/drawing/2014/main" id="{90D787A3-8F09-46A2-B6E4-27793934F256}"/>
                      </a:ext>
                    </a:extLst>
                  </p:cNvPr>
                  <p:cNvSpPr/>
                  <p:nvPr/>
                </p:nvSpPr>
                <p:spPr bwMode="auto">
                  <a:xfrm>
                    <a:off x="5670551" y="5605464"/>
                    <a:ext cx="4763" cy="1588"/>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1" name="iṧļîḍe">
                    <a:extLst>
                      <a:ext uri="{FF2B5EF4-FFF2-40B4-BE49-F238E27FC236}">
                        <a16:creationId xmlns:a16="http://schemas.microsoft.com/office/drawing/2014/main" id="{0AE47B1E-5B05-425C-8394-2230A0B0C180}"/>
                      </a:ext>
                    </a:extLst>
                  </p:cNvPr>
                  <p:cNvSpPr/>
                  <p:nvPr/>
                </p:nvSpPr>
                <p:spPr bwMode="auto">
                  <a:xfrm>
                    <a:off x="5670551" y="5605464"/>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2" name="ïṩľíḓe">
                    <a:extLst>
                      <a:ext uri="{FF2B5EF4-FFF2-40B4-BE49-F238E27FC236}">
                        <a16:creationId xmlns:a16="http://schemas.microsoft.com/office/drawing/2014/main" id="{93296487-99A1-4451-8E22-D774909020DF}"/>
                      </a:ext>
                    </a:extLst>
                  </p:cNvPr>
                  <p:cNvSpPr/>
                  <p:nvPr/>
                </p:nvSpPr>
                <p:spPr bwMode="auto">
                  <a:xfrm>
                    <a:off x="5670551" y="5605464"/>
                    <a:ext cx="4763" cy="4763"/>
                  </a:xfrm>
                  <a:custGeom>
                    <a:avLst/>
                    <a:gdLst>
                      <a:gd name="T0" fmla="*/ 2 w 2"/>
                      <a:gd name="T1" fmla="*/ 1 h 2"/>
                      <a:gd name="T2" fmla="*/ 0 w 2"/>
                      <a:gd name="T3" fmla="*/ 0 h 2"/>
                      <a:gd name="T4" fmla="*/ 0 w 2"/>
                      <a:gd name="T5" fmla="*/ 1 h 2"/>
                      <a:gd name="T6" fmla="*/ 0 w 2"/>
                      <a:gd name="T7" fmla="*/ 1 h 2"/>
                      <a:gd name="T8" fmla="*/ 2 w 2"/>
                      <a:gd name="T9" fmla="*/ 2 h 2"/>
                      <a:gd name="T10" fmla="*/ 2 w 2"/>
                      <a:gd name="T11" fmla="*/ 2 h 2"/>
                      <a:gd name="T12" fmla="*/ 2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1"/>
                        </a:moveTo>
                        <a:cubicBezTo>
                          <a:pt x="0" y="0"/>
                          <a:pt x="0" y="0"/>
                          <a:pt x="0" y="0"/>
                        </a:cubicBezTo>
                        <a:cubicBezTo>
                          <a:pt x="0" y="0"/>
                          <a:pt x="0" y="1"/>
                          <a:pt x="0" y="1"/>
                        </a:cubicBezTo>
                        <a:cubicBezTo>
                          <a:pt x="0" y="1"/>
                          <a:pt x="0" y="1"/>
                          <a:pt x="0" y="1"/>
                        </a:cubicBezTo>
                        <a:cubicBezTo>
                          <a:pt x="2" y="2"/>
                          <a:pt x="2" y="2"/>
                          <a:pt x="2" y="2"/>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3" name="íṥḻîḓe">
                    <a:extLst>
                      <a:ext uri="{FF2B5EF4-FFF2-40B4-BE49-F238E27FC236}">
                        <a16:creationId xmlns:a16="http://schemas.microsoft.com/office/drawing/2014/main" id="{80467EE9-02C5-4A8A-974C-2DD7F158E26B}"/>
                      </a:ext>
                    </a:extLst>
                  </p:cNvPr>
                  <p:cNvSpPr/>
                  <p:nvPr/>
                </p:nvSpPr>
                <p:spPr bwMode="auto">
                  <a:xfrm>
                    <a:off x="5670551" y="5607051"/>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4" name="îṥľîde">
                    <a:extLst>
                      <a:ext uri="{FF2B5EF4-FFF2-40B4-BE49-F238E27FC236}">
                        <a16:creationId xmlns:a16="http://schemas.microsoft.com/office/drawing/2014/main" id="{DDEB06C5-9F45-4B9A-AB56-9D2B1292FDDE}"/>
                      </a:ext>
                    </a:extLst>
                  </p:cNvPr>
                  <p:cNvSpPr/>
                  <p:nvPr/>
                </p:nvSpPr>
                <p:spPr bwMode="auto">
                  <a:xfrm>
                    <a:off x="5670551" y="5607051"/>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5" name="ïṥľïdé">
                    <a:extLst>
                      <a:ext uri="{FF2B5EF4-FFF2-40B4-BE49-F238E27FC236}">
                        <a16:creationId xmlns:a16="http://schemas.microsoft.com/office/drawing/2014/main" id="{0E567BF6-60C8-477E-979F-4597B472F0F9}"/>
                      </a:ext>
                    </a:extLst>
                  </p:cNvPr>
                  <p:cNvSpPr/>
                  <p:nvPr/>
                </p:nvSpPr>
                <p:spPr bwMode="auto">
                  <a:xfrm>
                    <a:off x="5670551" y="5607051"/>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6" name="iṩ1ïḑe">
                    <a:extLst>
                      <a:ext uri="{FF2B5EF4-FFF2-40B4-BE49-F238E27FC236}">
                        <a16:creationId xmlns:a16="http://schemas.microsoft.com/office/drawing/2014/main" id="{83F0CD5A-3490-4394-82D8-B31DF8C1F512}"/>
                      </a:ext>
                    </a:extLst>
                  </p:cNvPr>
                  <p:cNvSpPr/>
                  <p:nvPr/>
                </p:nvSpPr>
                <p:spPr bwMode="auto">
                  <a:xfrm>
                    <a:off x="5670551" y="5610226"/>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7" name="íś1ïḋê">
                    <a:extLst>
                      <a:ext uri="{FF2B5EF4-FFF2-40B4-BE49-F238E27FC236}">
                        <a16:creationId xmlns:a16="http://schemas.microsoft.com/office/drawing/2014/main" id="{02029400-3ADF-4144-8FC3-BD4015C8F342}"/>
                      </a:ext>
                    </a:extLst>
                  </p:cNvPr>
                  <p:cNvSpPr/>
                  <p:nvPr/>
                </p:nvSpPr>
                <p:spPr bwMode="auto">
                  <a:xfrm>
                    <a:off x="5670551" y="5610226"/>
                    <a:ext cx="4763" cy="3175"/>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8" name="í$ľídê">
                    <a:extLst>
                      <a:ext uri="{FF2B5EF4-FFF2-40B4-BE49-F238E27FC236}">
                        <a16:creationId xmlns:a16="http://schemas.microsoft.com/office/drawing/2014/main" id="{0588296C-822D-4010-B0E1-01E4DED10127}"/>
                      </a:ext>
                    </a:extLst>
                  </p:cNvPr>
                  <p:cNvSpPr/>
                  <p:nvPr/>
                </p:nvSpPr>
                <p:spPr bwMode="auto">
                  <a:xfrm>
                    <a:off x="5670551" y="5611814"/>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89" name="ïṩḷîḋè">
                    <a:extLst>
                      <a:ext uri="{FF2B5EF4-FFF2-40B4-BE49-F238E27FC236}">
                        <a16:creationId xmlns:a16="http://schemas.microsoft.com/office/drawing/2014/main" id="{1956B6D8-D608-4C64-8EB9-0EE453C10E3B}"/>
                      </a:ext>
                    </a:extLst>
                  </p:cNvPr>
                  <p:cNvSpPr/>
                  <p:nvPr/>
                </p:nvSpPr>
                <p:spPr bwMode="auto">
                  <a:xfrm>
                    <a:off x="5670551" y="5611814"/>
                    <a:ext cx="4763" cy="1588"/>
                  </a:xfrm>
                  <a:custGeom>
                    <a:avLst/>
                    <a:gdLst>
                      <a:gd name="T0" fmla="*/ 2 w 2"/>
                      <a:gd name="T1" fmla="*/ 1 h 1"/>
                      <a:gd name="T2" fmla="*/ 0 w 2"/>
                      <a:gd name="T3" fmla="*/ 0 h 1"/>
                      <a:gd name="T4" fmla="*/ 1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1"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0" name="iṥḷíḑê">
                    <a:extLst>
                      <a:ext uri="{FF2B5EF4-FFF2-40B4-BE49-F238E27FC236}">
                        <a16:creationId xmlns:a16="http://schemas.microsoft.com/office/drawing/2014/main" id="{6A9ABBF7-A88F-4B9D-893E-882C8E3F5199}"/>
                      </a:ext>
                    </a:extLst>
                  </p:cNvPr>
                  <p:cNvSpPr/>
                  <p:nvPr/>
                </p:nvSpPr>
                <p:spPr bwMode="auto">
                  <a:xfrm>
                    <a:off x="5672138" y="5611814"/>
                    <a:ext cx="3175" cy="4763"/>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2"/>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1" name="ïṧľïdè">
                    <a:extLst>
                      <a:ext uri="{FF2B5EF4-FFF2-40B4-BE49-F238E27FC236}">
                        <a16:creationId xmlns:a16="http://schemas.microsoft.com/office/drawing/2014/main" id="{3A280C52-4863-4E2D-A032-2E500C4D951A}"/>
                      </a:ext>
                    </a:extLst>
                  </p:cNvPr>
                  <p:cNvSpPr/>
                  <p:nvPr/>
                </p:nvSpPr>
                <p:spPr bwMode="auto">
                  <a:xfrm>
                    <a:off x="5672138" y="5613401"/>
                    <a:ext cx="4763" cy="3175"/>
                  </a:xfrm>
                  <a:custGeom>
                    <a:avLst/>
                    <a:gdLst>
                      <a:gd name="T0" fmla="*/ 1 w 2"/>
                      <a:gd name="T1" fmla="*/ 1 h 1"/>
                      <a:gd name="T2" fmla="*/ 0 w 2"/>
                      <a:gd name="T3" fmla="*/ 0 h 1"/>
                      <a:gd name="T4" fmla="*/ 0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0" y="0"/>
                          <a:pt x="0" y="0"/>
                          <a:pt x="0" y="0"/>
                        </a:cubicBezTo>
                        <a:cubicBezTo>
                          <a:pt x="0" y="0"/>
                          <a:pt x="0" y="0"/>
                          <a:pt x="0" y="0"/>
                        </a:cubicBezTo>
                        <a:cubicBezTo>
                          <a:pt x="2" y="1"/>
                          <a:pt x="2" y="1"/>
                          <a:pt x="2"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2" name="iṣ1ïḋè">
                    <a:extLst>
                      <a:ext uri="{FF2B5EF4-FFF2-40B4-BE49-F238E27FC236}">
                        <a16:creationId xmlns:a16="http://schemas.microsoft.com/office/drawing/2014/main" id="{33B1146A-57A7-4053-9C3D-C46078411723}"/>
                      </a:ext>
                    </a:extLst>
                  </p:cNvPr>
                  <p:cNvSpPr/>
                  <p:nvPr/>
                </p:nvSpPr>
                <p:spPr bwMode="auto">
                  <a:xfrm>
                    <a:off x="5672138" y="5613401"/>
                    <a:ext cx="6350" cy="6350"/>
                  </a:xfrm>
                  <a:custGeom>
                    <a:avLst/>
                    <a:gdLst>
                      <a:gd name="T0" fmla="*/ 2 w 3"/>
                      <a:gd name="T1" fmla="*/ 1 h 3"/>
                      <a:gd name="T2" fmla="*/ 0 w 3"/>
                      <a:gd name="T3" fmla="*/ 0 h 3"/>
                      <a:gd name="T4" fmla="*/ 1 w 3"/>
                      <a:gd name="T5" fmla="*/ 2 h 3"/>
                      <a:gd name="T6" fmla="*/ 3 w 3"/>
                      <a:gd name="T7" fmla="*/ 3 h 3"/>
                      <a:gd name="T8" fmla="*/ 2 w 3"/>
                      <a:gd name="T9" fmla="*/ 1 h 3"/>
                    </a:gdLst>
                    <a:ahLst/>
                    <a:cxnLst>
                      <a:cxn ang="0">
                        <a:pos x="T0" y="T1"/>
                      </a:cxn>
                      <a:cxn ang="0">
                        <a:pos x="T2" y="T3"/>
                      </a:cxn>
                      <a:cxn ang="0">
                        <a:pos x="T4" y="T5"/>
                      </a:cxn>
                      <a:cxn ang="0">
                        <a:pos x="T6" y="T7"/>
                      </a:cxn>
                      <a:cxn ang="0">
                        <a:pos x="T8" y="T9"/>
                      </a:cxn>
                    </a:cxnLst>
                    <a:rect l="0" t="0" r="r" b="b"/>
                    <a:pathLst>
                      <a:path w="3" h="3">
                        <a:moveTo>
                          <a:pt x="2" y="1"/>
                        </a:moveTo>
                        <a:cubicBezTo>
                          <a:pt x="0" y="0"/>
                          <a:pt x="0" y="0"/>
                          <a:pt x="0" y="0"/>
                        </a:cubicBezTo>
                        <a:cubicBezTo>
                          <a:pt x="0" y="1"/>
                          <a:pt x="1" y="1"/>
                          <a:pt x="1" y="2"/>
                        </a:cubicBezTo>
                        <a:cubicBezTo>
                          <a:pt x="3" y="3"/>
                          <a:pt x="3" y="3"/>
                          <a:pt x="3" y="3"/>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3" name="išlîḋê">
                    <a:extLst>
                      <a:ext uri="{FF2B5EF4-FFF2-40B4-BE49-F238E27FC236}">
                        <a16:creationId xmlns:a16="http://schemas.microsoft.com/office/drawing/2014/main" id="{44EE06BF-F85C-4792-B489-D11608211144}"/>
                      </a:ext>
                    </a:extLst>
                  </p:cNvPr>
                  <p:cNvSpPr/>
                  <p:nvPr/>
                </p:nvSpPr>
                <p:spPr bwMode="auto">
                  <a:xfrm>
                    <a:off x="5675313" y="5573714"/>
                    <a:ext cx="33338" cy="50800"/>
                  </a:xfrm>
                  <a:custGeom>
                    <a:avLst/>
                    <a:gdLst>
                      <a:gd name="T0" fmla="*/ 8 w 16"/>
                      <a:gd name="T1" fmla="*/ 3 h 24"/>
                      <a:gd name="T2" fmla="*/ 0 w 16"/>
                      <a:gd name="T3" fmla="*/ 17 h 24"/>
                      <a:gd name="T4" fmla="*/ 8 w 16"/>
                      <a:gd name="T5" fmla="*/ 21 h 24"/>
                      <a:gd name="T6" fmla="*/ 16 w 16"/>
                      <a:gd name="T7" fmla="*/ 7 h 24"/>
                      <a:gd name="T8" fmla="*/ 8 w 16"/>
                      <a:gd name="T9" fmla="*/ 3 h 24"/>
                    </a:gdLst>
                    <a:ahLst/>
                    <a:cxnLst>
                      <a:cxn ang="0">
                        <a:pos x="T0" y="T1"/>
                      </a:cxn>
                      <a:cxn ang="0">
                        <a:pos x="T2" y="T3"/>
                      </a:cxn>
                      <a:cxn ang="0">
                        <a:pos x="T4" y="T5"/>
                      </a:cxn>
                      <a:cxn ang="0">
                        <a:pos x="T6" y="T7"/>
                      </a:cxn>
                      <a:cxn ang="0">
                        <a:pos x="T8" y="T9"/>
                      </a:cxn>
                    </a:cxnLst>
                    <a:rect l="0" t="0" r="r" b="b"/>
                    <a:pathLst>
                      <a:path w="16" h="24">
                        <a:moveTo>
                          <a:pt x="8" y="3"/>
                        </a:moveTo>
                        <a:cubicBezTo>
                          <a:pt x="3" y="5"/>
                          <a:pt x="0" y="12"/>
                          <a:pt x="0" y="17"/>
                        </a:cubicBezTo>
                        <a:cubicBezTo>
                          <a:pt x="0" y="22"/>
                          <a:pt x="3" y="24"/>
                          <a:pt x="8" y="21"/>
                        </a:cubicBezTo>
                        <a:cubicBezTo>
                          <a:pt x="12" y="19"/>
                          <a:pt x="16" y="12"/>
                          <a:pt x="16" y="7"/>
                        </a:cubicBezTo>
                        <a:cubicBezTo>
                          <a:pt x="16" y="2"/>
                          <a:pt x="12" y="0"/>
                          <a:pt x="8" y="3"/>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4" name="ïṥľíḋé">
                    <a:extLst>
                      <a:ext uri="{FF2B5EF4-FFF2-40B4-BE49-F238E27FC236}">
                        <a16:creationId xmlns:a16="http://schemas.microsoft.com/office/drawing/2014/main" id="{0AD96BCA-E3B3-43E7-A2F3-26E891E97A7D}"/>
                      </a:ext>
                    </a:extLst>
                  </p:cNvPr>
                  <p:cNvSpPr/>
                  <p:nvPr/>
                </p:nvSpPr>
                <p:spPr bwMode="auto">
                  <a:xfrm>
                    <a:off x="5838826" y="5481639"/>
                    <a:ext cx="19050" cy="42863"/>
                  </a:xfrm>
                  <a:custGeom>
                    <a:avLst/>
                    <a:gdLst>
                      <a:gd name="T0" fmla="*/ 2 w 9"/>
                      <a:gd name="T1" fmla="*/ 19 h 20"/>
                      <a:gd name="T2" fmla="*/ 4 w 9"/>
                      <a:gd name="T3" fmla="*/ 20 h 20"/>
                      <a:gd name="T4" fmla="*/ 1 w 9"/>
                      <a:gd name="T5" fmla="*/ 15 h 20"/>
                      <a:gd name="T6" fmla="*/ 9 w 9"/>
                      <a:gd name="T7" fmla="*/ 1 h 20"/>
                      <a:gd name="T8" fmla="*/ 8 w 9"/>
                      <a:gd name="T9" fmla="*/ 0 h 20"/>
                      <a:gd name="T10" fmla="*/ 0 w 9"/>
                      <a:gd name="T11" fmla="*/ 14 h 20"/>
                      <a:gd name="T12" fmla="*/ 2 w 9"/>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19"/>
                        </a:moveTo>
                        <a:cubicBezTo>
                          <a:pt x="4" y="20"/>
                          <a:pt x="4" y="20"/>
                          <a:pt x="4" y="20"/>
                        </a:cubicBezTo>
                        <a:cubicBezTo>
                          <a:pt x="2" y="19"/>
                          <a:pt x="1" y="17"/>
                          <a:pt x="1" y="15"/>
                        </a:cubicBezTo>
                        <a:cubicBezTo>
                          <a:pt x="1" y="10"/>
                          <a:pt x="5" y="4"/>
                          <a:pt x="9" y="1"/>
                        </a:cubicBezTo>
                        <a:cubicBezTo>
                          <a:pt x="8" y="0"/>
                          <a:pt x="8" y="0"/>
                          <a:pt x="8" y="0"/>
                        </a:cubicBezTo>
                        <a:cubicBezTo>
                          <a:pt x="3" y="3"/>
                          <a:pt x="0" y="9"/>
                          <a:pt x="0" y="14"/>
                        </a:cubicBezTo>
                        <a:cubicBezTo>
                          <a:pt x="0" y="16"/>
                          <a:pt x="1" y="18"/>
                          <a:pt x="2"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5" name="ïṩlïḓe">
                    <a:extLst>
                      <a:ext uri="{FF2B5EF4-FFF2-40B4-BE49-F238E27FC236}">
                        <a16:creationId xmlns:a16="http://schemas.microsoft.com/office/drawing/2014/main" id="{0C1AE0DA-5211-4E8B-B6D6-CE1AB254102D}"/>
                      </a:ext>
                    </a:extLst>
                  </p:cNvPr>
                  <p:cNvSpPr/>
                  <p:nvPr/>
                </p:nvSpPr>
                <p:spPr bwMode="auto">
                  <a:xfrm>
                    <a:off x="5854701" y="5481639"/>
                    <a:ext cx="3175" cy="3175"/>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6" name="íSḷídé">
                    <a:extLst>
                      <a:ext uri="{FF2B5EF4-FFF2-40B4-BE49-F238E27FC236}">
                        <a16:creationId xmlns:a16="http://schemas.microsoft.com/office/drawing/2014/main" id="{81F0B129-79B9-45A3-AC07-2621A04A707B}"/>
                      </a:ext>
                    </a:extLst>
                  </p:cNvPr>
                  <p:cNvSpPr/>
                  <p:nvPr/>
                </p:nvSpPr>
                <p:spPr bwMode="auto">
                  <a:xfrm>
                    <a:off x="5853113" y="5481639"/>
                    <a:ext cx="4763" cy="3175"/>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7" name="íṩ1iḍé">
                    <a:extLst>
                      <a:ext uri="{FF2B5EF4-FFF2-40B4-BE49-F238E27FC236}">
                        <a16:creationId xmlns:a16="http://schemas.microsoft.com/office/drawing/2014/main" id="{C56CE46B-26EB-4D7D-AEC0-BED9F986163E}"/>
                      </a:ext>
                    </a:extLst>
                  </p:cNvPr>
                  <p:cNvSpPr/>
                  <p:nvPr/>
                </p:nvSpPr>
                <p:spPr bwMode="auto">
                  <a:xfrm>
                    <a:off x="5853113" y="5481639"/>
                    <a:ext cx="4763" cy="3175"/>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8" name="ïşlíḑè">
                    <a:extLst>
                      <a:ext uri="{FF2B5EF4-FFF2-40B4-BE49-F238E27FC236}">
                        <a16:creationId xmlns:a16="http://schemas.microsoft.com/office/drawing/2014/main" id="{CB54994B-22A4-4294-844E-56B184B77E51}"/>
                      </a:ext>
                    </a:extLst>
                  </p:cNvPr>
                  <p:cNvSpPr/>
                  <p:nvPr/>
                </p:nvSpPr>
                <p:spPr bwMode="auto">
                  <a:xfrm>
                    <a:off x="5853113" y="5484814"/>
                    <a:ext cx="1588" cy="1588"/>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1"/>
                          <a:pt x="1"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299" name="iṩlïḑê">
                    <a:extLst>
                      <a:ext uri="{FF2B5EF4-FFF2-40B4-BE49-F238E27FC236}">
                        <a16:creationId xmlns:a16="http://schemas.microsoft.com/office/drawing/2014/main" id="{5F7474A8-8C30-4F52-86D4-1FE466F1D76B}"/>
                      </a:ext>
                    </a:extLst>
                  </p:cNvPr>
                  <p:cNvSpPr/>
                  <p:nvPr/>
                </p:nvSpPr>
                <p:spPr bwMode="auto">
                  <a:xfrm>
                    <a:off x="5851526" y="5484814"/>
                    <a:ext cx="3175"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0" name="íśļïďé">
                    <a:extLst>
                      <a:ext uri="{FF2B5EF4-FFF2-40B4-BE49-F238E27FC236}">
                        <a16:creationId xmlns:a16="http://schemas.microsoft.com/office/drawing/2014/main" id="{A0E55D8F-E219-43F1-8FB9-CAFEF5F981F6}"/>
                      </a:ext>
                    </a:extLst>
                  </p:cNvPr>
                  <p:cNvSpPr/>
                  <p:nvPr/>
                </p:nvSpPr>
                <p:spPr bwMode="auto">
                  <a:xfrm>
                    <a:off x="5851526" y="5484814"/>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1" name="iśḻiḍe">
                    <a:extLst>
                      <a:ext uri="{FF2B5EF4-FFF2-40B4-BE49-F238E27FC236}">
                        <a16:creationId xmlns:a16="http://schemas.microsoft.com/office/drawing/2014/main" id="{8D0CBA89-D4CB-4397-875C-86DE980AB2C3}"/>
                      </a:ext>
                    </a:extLst>
                  </p:cNvPr>
                  <p:cNvSpPr/>
                  <p:nvPr/>
                </p:nvSpPr>
                <p:spPr bwMode="auto">
                  <a:xfrm>
                    <a:off x="5848351" y="5484814"/>
                    <a:ext cx="4763" cy="3175"/>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1"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2" name="îṧḷîḋê">
                    <a:extLst>
                      <a:ext uri="{FF2B5EF4-FFF2-40B4-BE49-F238E27FC236}">
                        <a16:creationId xmlns:a16="http://schemas.microsoft.com/office/drawing/2014/main" id="{89C32BFC-72E9-474F-8D56-FEB12D62741F}"/>
                      </a:ext>
                    </a:extLst>
                  </p:cNvPr>
                  <p:cNvSpPr/>
                  <p:nvPr/>
                </p:nvSpPr>
                <p:spPr bwMode="auto">
                  <a:xfrm>
                    <a:off x="5848351" y="5486401"/>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3" name="îŝlïḑè">
                    <a:extLst>
                      <a:ext uri="{FF2B5EF4-FFF2-40B4-BE49-F238E27FC236}">
                        <a16:creationId xmlns:a16="http://schemas.microsoft.com/office/drawing/2014/main" id="{E5550AFB-07FC-4A62-9238-99D83D3B94E0}"/>
                      </a:ext>
                    </a:extLst>
                  </p:cNvPr>
                  <p:cNvSpPr/>
                  <p:nvPr/>
                </p:nvSpPr>
                <p:spPr bwMode="auto">
                  <a:xfrm>
                    <a:off x="5848351" y="5486401"/>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4" name="íṩḻïḓè">
                    <a:extLst>
                      <a:ext uri="{FF2B5EF4-FFF2-40B4-BE49-F238E27FC236}">
                        <a16:creationId xmlns:a16="http://schemas.microsoft.com/office/drawing/2014/main" id="{A9412291-A473-494E-8FA9-9D9FE4CB8680}"/>
                      </a:ext>
                    </a:extLst>
                  </p:cNvPr>
                  <p:cNvSpPr/>
                  <p:nvPr/>
                </p:nvSpPr>
                <p:spPr bwMode="auto">
                  <a:xfrm>
                    <a:off x="5846763" y="5486401"/>
                    <a:ext cx="4763" cy="3175"/>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1"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5" name="ïṡļïďê">
                    <a:extLst>
                      <a:ext uri="{FF2B5EF4-FFF2-40B4-BE49-F238E27FC236}">
                        <a16:creationId xmlns:a16="http://schemas.microsoft.com/office/drawing/2014/main" id="{911BAD7A-F682-49EE-8476-2FC1E45C44D2}"/>
                      </a:ext>
                    </a:extLst>
                  </p:cNvPr>
                  <p:cNvSpPr/>
                  <p:nvPr/>
                </p:nvSpPr>
                <p:spPr bwMode="auto">
                  <a:xfrm>
                    <a:off x="5846763" y="5487989"/>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6" name="ïŝļîde">
                    <a:extLst>
                      <a:ext uri="{FF2B5EF4-FFF2-40B4-BE49-F238E27FC236}">
                        <a16:creationId xmlns:a16="http://schemas.microsoft.com/office/drawing/2014/main" id="{19B206A7-6925-4082-9474-C8A331381DA0}"/>
                      </a:ext>
                    </a:extLst>
                  </p:cNvPr>
                  <p:cNvSpPr/>
                  <p:nvPr/>
                </p:nvSpPr>
                <p:spPr bwMode="auto">
                  <a:xfrm>
                    <a:off x="5846763" y="5487989"/>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7" name="îšľiḓê">
                    <a:extLst>
                      <a:ext uri="{FF2B5EF4-FFF2-40B4-BE49-F238E27FC236}">
                        <a16:creationId xmlns:a16="http://schemas.microsoft.com/office/drawing/2014/main" id="{7B923B06-4556-4E01-94DE-1B411464D55C}"/>
                      </a:ext>
                    </a:extLst>
                  </p:cNvPr>
                  <p:cNvSpPr/>
                  <p:nvPr/>
                </p:nvSpPr>
                <p:spPr bwMode="auto">
                  <a:xfrm>
                    <a:off x="5846763" y="5487989"/>
                    <a:ext cx="1588" cy="4763"/>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8" name="îṡlíḋê">
                    <a:extLst>
                      <a:ext uri="{FF2B5EF4-FFF2-40B4-BE49-F238E27FC236}">
                        <a16:creationId xmlns:a16="http://schemas.microsoft.com/office/drawing/2014/main" id="{A5C53A29-6048-4AA5-BB9A-E6D95123E179}"/>
                      </a:ext>
                    </a:extLst>
                  </p:cNvPr>
                  <p:cNvSpPr/>
                  <p:nvPr/>
                </p:nvSpPr>
                <p:spPr bwMode="auto">
                  <a:xfrm>
                    <a:off x="5845176" y="5489576"/>
                    <a:ext cx="3175" cy="3175"/>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09" name="ïṩḷíḍè">
                    <a:extLst>
                      <a:ext uri="{FF2B5EF4-FFF2-40B4-BE49-F238E27FC236}">
                        <a16:creationId xmlns:a16="http://schemas.microsoft.com/office/drawing/2014/main" id="{163CDBF5-CC19-4565-87DF-0FA73A2A2867}"/>
                      </a:ext>
                    </a:extLst>
                  </p:cNvPr>
                  <p:cNvSpPr/>
                  <p:nvPr/>
                </p:nvSpPr>
                <p:spPr bwMode="auto">
                  <a:xfrm>
                    <a:off x="5845176" y="5489576"/>
                    <a:ext cx="3175" cy="4763"/>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0" name="îśļîḋe">
                    <a:extLst>
                      <a:ext uri="{FF2B5EF4-FFF2-40B4-BE49-F238E27FC236}">
                        <a16:creationId xmlns:a16="http://schemas.microsoft.com/office/drawing/2014/main" id="{C3BE9F65-71E4-40F1-816C-63CB059029EB}"/>
                      </a:ext>
                    </a:extLst>
                  </p:cNvPr>
                  <p:cNvSpPr/>
                  <p:nvPr/>
                </p:nvSpPr>
                <p:spPr bwMode="auto">
                  <a:xfrm>
                    <a:off x="5842001" y="5492751"/>
                    <a:ext cx="4763" cy="3175"/>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1" name="îṧḻïḓé">
                    <a:extLst>
                      <a:ext uri="{FF2B5EF4-FFF2-40B4-BE49-F238E27FC236}">
                        <a16:creationId xmlns:a16="http://schemas.microsoft.com/office/drawing/2014/main" id="{AC44C7AB-9B71-4879-A0A8-FA03286677DB}"/>
                      </a:ext>
                    </a:extLst>
                  </p:cNvPr>
                  <p:cNvSpPr/>
                  <p:nvPr/>
                </p:nvSpPr>
                <p:spPr bwMode="auto">
                  <a:xfrm>
                    <a:off x="5842001" y="5494339"/>
                    <a:ext cx="4763" cy="1588"/>
                  </a:xfrm>
                  <a:custGeom>
                    <a:avLst/>
                    <a:gdLst>
                      <a:gd name="T0" fmla="*/ 2 w 2"/>
                      <a:gd name="T1" fmla="*/ 1 h 1"/>
                      <a:gd name="T2" fmla="*/ 0 w 2"/>
                      <a:gd name="T3" fmla="*/ 0 h 1"/>
                      <a:gd name="T4" fmla="*/ 0 w 2"/>
                      <a:gd name="T5" fmla="*/ 1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2" name="isļiḋé">
                    <a:extLst>
                      <a:ext uri="{FF2B5EF4-FFF2-40B4-BE49-F238E27FC236}">
                        <a16:creationId xmlns:a16="http://schemas.microsoft.com/office/drawing/2014/main" id="{91FE819A-B000-42F4-8B4A-2B58549508CD}"/>
                      </a:ext>
                    </a:extLst>
                  </p:cNvPr>
                  <p:cNvSpPr/>
                  <p:nvPr/>
                </p:nvSpPr>
                <p:spPr bwMode="auto">
                  <a:xfrm>
                    <a:off x="5840413" y="5495926"/>
                    <a:ext cx="4763" cy="3175"/>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1"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3" name="ïśḷidè">
                    <a:extLst>
                      <a:ext uri="{FF2B5EF4-FFF2-40B4-BE49-F238E27FC236}">
                        <a16:creationId xmlns:a16="http://schemas.microsoft.com/office/drawing/2014/main" id="{B1D24842-D3D0-44B0-A202-4EE040BA7CD3}"/>
                      </a:ext>
                    </a:extLst>
                  </p:cNvPr>
                  <p:cNvSpPr/>
                  <p:nvPr/>
                </p:nvSpPr>
                <p:spPr bwMode="auto">
                  <a:xfrm>
                    <a:off x="5840413" y="5495926"/>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4" name="iś1îdè">
                    <a:extLst>
                      <a:ext uri="{FF2B5EF4-FFF2-40B4-BE49-F238E27FC236}">
                        <a16:creationId xmlns:a16="http://schemas.microsoft.com/office/drawing/2014/main" id="{65395090-58C5-492A-82BD-C876D3E591B9}"/>
                      </a:ext>
                    </a:extLst>
                  </p:cNvPr>
                  <p:cNvSpPr/>
                  <p:nvPr/>
                </p:nvSpPr>
                <p:spPr bwMode="auto">
                  <a:xfrm>
                    <a:off x="5840413" y="5495926"/>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5" name="iŝliḓê">
                    <a:extLst>
                      <a:ext uri="{FF2B5EF4-FFF2-40B4-BE49-F238E27FC236}">
                        <a16:creationId xmlns:a16="http://schemas.microsoft.com/office/drawing/2014/main" id="{BF77960A-A2BE-47D4-83C8-891596E38273}"/>
                      </a:ext>
                    </a:extLst>
                  </p:cNvPr>
                  <p:cNvSpPr/>
                  <p:nvPr/>
                </p:nvSpPr>
                <p:spPr bwMode="auto">
                  <a:xfrm>
                    <a:off x="5840413" y="5499101"/>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6" name="ísḷíḍê">
                    <a:extLst>
                      <a:ext uri="{FF2B5EF4-FFF2-40B4-BE49-F238E27FC236}">
                        <a16:creationId xmlns:a16="http://schemas.microsoft.com/office/drawing/2014/main" id="{B555F6E5-59C8-47F0-8EC9-323C7F4AC1DB}"/>
                      </a:ext>
                    </a:extLst>
                  </p:cNvPr>
                  <p:cNvSpPr/>
                  <p:nvPr/>
                </p:nvSpPr>
                <p:spPr bwMode="auto">
                  <a:xfrm>
                    <a:off x="5840413" y="5499101"/>
                    <a:ext cx="1588"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7" name="ïŝļîḋe">
                    <a:extLst>
                      <a:ext uri="{FF2B5EF4-FFF2-40B4-BE49-F238E27FC236}">
                        <a16:creationId xmlns:a16="http://schemas.microsoft.com/office/drawing/2014/main" id="{3D98D522-2033-487E-AD2E-53EE2F0A13C8}"/>
                      </a:ext>
                    </a:extLst>
                  </p:cNvPr>
                  <p:cNvSpPr/>
                  <p:nvPr/>
                </p:nvSpPr>
                <p:spPr bwMode="auto">
                  <a:xfrm>
                    <a:off x="5840413" y="5500689"/>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8" name="iŝlïḍe">
                    <a:extLst>
                      <a:ext uri="{FF2B5EF4-FFF2-40B4-BE49-F238E27FC236}">
                        <a16:creationId xmlns:a16="http://schemas.microsoft.com/office/drawing/2014/main" id="{D6C38106-03C8-4318-99B6-816807F0AEF7}"/>
                      </a:ext>
                    </a:extLst>
                  </p:cNvPr>
                  <p:cNvSpPr/>
                  <p:nvPr/>
                </p:nvSpPr>
                <p:spPr bwMode="auto">
                  <a:xfrm>
                    <a:off x="5838826" y="5500689"/>
                    <a:ext cx="3175"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19" name="îŝ1íḍê">
                    <a:extLst>
                      <a:ext uri="{FF2B5EF4-FFF2-40B4-BE49-F238E27FC236}">
                        <a16:creationId xmlns:a16="http://schemas.microsoft.com/office/drawing/2014/main" id="{7067E931-90F8-4B70-A9F9-BF29A8316A6D}"/>
                      </a:ext>
                    </a:extLst>
                  </p:cNvPr>
                  <p:cNvSpPr/>
                  <p:nvPr/>
                </p:nvSpPr>
                <p:spPr bwMode="auto">
                  <a:xfrm>
                    <a:off x="5838826" y="5500689"/>
                    <a:ext cx="3175"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0" name="işḷíḓe">
                    <a:extLst>
                      <a:ext uri="{FF2B5EF4-FFF2-40B4-BE49-F238E27FC236}">
                        <a16:creationId xmlns:a16="http://schemas.microsoft.com/office/drawing/2014/main" id="{C84B14DD-85E5-4548-9ED2-2490D01C794C}"/>
                      </a:ext>
                    </a:extLst>
                  </p:cNvPr>
                  <p:cNvSpPr/>
                  <p:nvPr/>
                </p:nvSpPr>
                <p:spPr bwMode="auto">
                  <a:xfrm>
                    <a:off x="5838826" y="5502276"/>
                    <a:ext cx="3175"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1" name="i$ľïḑe">
                    <a:extLst>
                      <a:ext uri="{FF2B5EF4-FFF2-40B4-BE49-F238E27FC236}">
                        <a16:creationId xmlns:a16="http://schemas.microsoft.com/office/drawing/2014/main" id="{3C3FCCF2-6319-4D00-B6E6-B7838DB736EB}"/>
                      </a:ext>
                    </a:extLst>
                  </p:cNvPr>
                  <p:cNvSpPr/>
                  <p:nvPr/>
                </p:nvSpPr>
                <p:spPr bwMode="auto">
                  <a:xfrm>
                    <a:off x="5838826" y="5502276"/>
                    <a:ext cx="3175"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2" name="ïṥḻïdè">
                    <a:extLst>
                      <a:ext uri="{FF2B5EF4-FFF2-40B4-BE49-F238E27FC236}">
                        <a16:creationId xmlns:a16="http://schemas.microsoft.com/office/drawing/2014/main" id="{B4F47B67-C5E6-426D-89D6-41095C39B55F}"/>
                      </a:ext>
                    </a:extLst>
                  </p:cNvPr>
                  <p:cNvSpPr/>
                  <p:nvPr/>
                </p:nvSpPr>
                <p:spPr bwMode="auto">
                  <a:xfrm>
                    <a:off x="5838826" y="5505451"/>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3" name="îṡ1ïḍè">
                    <a:extLst>
                      <a:ext uri="{FF2B5EF4-FFF2-40B4-BE49-F238E27FC236}">
                        <a16:creationId xmlns:a16="http://schemas.microsoft.com/office/drawing/2014/main" id="{AD62C3E3-FDF6-4A67-BF19-EA2E0FB7F605}"/>
                      </a:ext>
                    </a:extLst>
                  </p:cNvPr>
                  <p:cNvSpPr/>
                  <p:nvPr/>
                </p:nvSpPr>
                <p:spPr bwMode="auto">
                  <a:xfrm>
                    <a:off x="5838826" y="5505451"/>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4" name="í$liḍe">
                    <a:extLst>
                      <a:ext uri="{FF2B5EF4-FFF2-40B4-BE49-F238E27FC236}">
                        <a16:creationId xmlns:a16="http://schemas.microsoft.com/office/drawing/2014/main" id="{CED8FD05-4EE8-42D6-8535-5EDF109D17DB}"/>
                      </a:ext>
                    </a:extLst>
                  </p:cNvPr>
                  <p:cNvSpPr/>
                  <p:nvPr/>
                </p:nvSpPr>
                <p:spPr bwMode="auto">
                  <a:xfrm>
                    <a:off x="5838826" y="5505451"/>
                    <a:ext cx="1588"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2"/>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5" name="î$ļïḋè">
                    <a:extLst>
                      <a:ext uri="{FF2B5EF4-FFF2-40B4-BE49-F238E27FC236}">
                        <a16:creationId xmlns:a16="http://schemas.microsoft.com/office/drawing/2014/main" id="{DDCEF09E-9815-4104-8836-47C62FABF969}"/>
                      </a:ext>
                    </a:extLst>
                  </p:cNvPr>
                  <p:cNvSpPr/>
                  <p:nvPr/>
                </p:nvSpPr>
                <p:spPr bwMode="auto">
                  <a:xfrm>
                    <a:off x="5838826" y="5507039"/>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6" name="iṥḻîḍe">
                    <a:extLst>
                      <a:ext uri="{FF2B5EF4-FFF2-40B4-BE49-F238E27FC236}">
                        <a16:creationId xmlns:a16="http://schemas.microsoft.com/office/drawing/2014/main" id="{9E91656D-D792-4D97-885F-7A24FC60805E}"/>
                      </a:ext>
                    </a:extLst>
                  </p:cNvPr>
                  <p:cNvSpPr/>
                  <p:nvPr/>
                </p:nvSpPr>
                <p:spPr bwMode="auto">
                  <a:xfrm>
                    <a:off x="5838826" y="5507039"/>
                    <a:ext cx="1588" cy="4763"/>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7" name="ïṩ1iďê">
                    <a:extLst>
                      <a:ext uri="{FF2B5EF4-FFF2-40B4-BE49-F238E27FC236}">
                        <a16:creationId xmlns:a16="http://schemas.microsoft.com/office/drawing/2014/main" id="{4AF8695A-A5B5-4F8A-945D-BEB95585B6AC}"/>
                      </a:ext>
                    </a:extLst>
                  </p:cNvPr>
                  <p:cNvSpPr/>
                  <p:nvPr/>
                </p:nvSpPr>
                <p:spPr bwMode="auto">
                  <a:xfrm>
                    <a:off x="5838826" y="5508626"/>
                    <a:ext cx="1588" cy="3175"/>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8" name="išļîḑe">
                    <a:extLst>
                      <a:ext uri="{FF2B5EF4-FFF2-40B4-BE49-F238E27FC236}">
                        <a16:creationId xmlns:a16="http://schemas.microsoft.com/office/drawing/2014/main" id="{30AC0DD9-AF7E-49C4-8207-9A3E7D6F5805}"/>
                      </a:ext>
                    </a:extLst>
                  </p:cNvPr>
                  <p:cNvSpPr/>
                  <p:nvPr/>
                </p:nvSpPr>
                <p:spPr bwMode="auto">
                  <a:xfrm>
                    <a:off x="5838826" y="5508626"/>
                    <a:ext cx="1588" cy="3175"/>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29" name="ïsļîdé">
                    <a:extLst>
                      <a:ext uri="{FF2B5EF4-FFF2-40B4-BE49-F238E27FC236}">
                        <a16:creationId xmlns:a16="http://schemas.microsoft.com/office/drawing/2014/main" id="{8605A0CA-8978-49D7-8A97-8A102C918FB3}"/>
                      </a:ext>
                    </a:extLst>
                  </p:cNvPr>
                  <p:cNvSpPr/>
                  <p:nvPr/>
                </p:nvSpPr>
                <p:spPr bwMode="auto">
                  <a:xfrm>
                    <a:off x="5838826" y="5508626"/>
                    <a:ext cx="1588" cy="4763"/>
                  </a:xfrm>
                  <a:custGeom>
                    <a:avLst/>
                    <a:gdLst>
                      <a:gd name="T0" fmla="*/ 1 w 1"/>
                      <a:gd name="T1" fmla="*/ 1 h 2"/>
                      <a:gd name="T2" fmla="*/ 0 w 1"/>
                      <a:gd name="T3" fmla="*/ 0 h 2"/>
                      <a:gd name="T4" fmla="*/ 0 w 1"/>
                      <a:gd name="T5" fmla="*/ 1 h 2"/>
                      <a:gd name="T6" fmla="*/ 0 w 1"/>
                      <a:gd name="T7" fmla="*/ 1 h 2"/>
                      <a:gd name="T8" fmla="*/ 1 w 1"/>
                      <a:gd name="T9" fmla="*/ 2 h 2"/>
                      <a:gd name="T10" fmla="*/ 1 w 1"/>
                      <a:gd name="T11" fmla="*/ 2 h 2"/>
                      <a:gd name="T12" fmla="*/ 1 w 1"/>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1"/>
                        </a:moveTo>
                        <a:cubicBezTo>
                          <a:pt x="0" y="0"/>
                          <a:pt x="0" y="0"/>
                          <a:pt x="0" y="0"/>
                        </a:cubicBezTo>
                        <a:cubicBezTo>
                          <a:pt x="0" y="1"/>
                          <a:pt x="0" y="1"/>
                          <a:pt x="0" y="1"/>
                        </a:cubicBezTo>
                        <a:cubicBezTo>
                          <a:pt x="0" y="1"/>
                          <a:pt x="0" y="1"/>
                          <a:pt x="0" y="1"/>
                        </a:cubicBezTo>
                        <a:cubicBezTo>
                          <a:pt x="1" y="2"/>
                          <a:pt x="1" y="2"/>
                          <a:pt x="1" y="2"/>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0" name="ïşḷídè">
                    <a:extLst>
                      <a:ext uri="{FF2B5EF4-FFF2-40B4-BE49-F238E27FC236}">
                        <a16:creationId xmlns:a16="http://schemas.microsoft.com/office/drawing/2014/main" id="{265CE2AD-BF85-4A47-A5B3-4E9646C44CB3}"/>
                      </a:ext>
                    </a:extLst>
                  </p:cNvPr>
                  <p:cNvSpPr/>
                  <p:nvPr/>
                </p:nvSpPr>
                <p:spPr bwMode="auto">
                  <a:xfrm>
                    <a:off x="5838826" y="5511801"/>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1" name="î$líḓé">
                    <a:extLst>
                      <a:ext uri="{FF2B5EF4-FFF2-40B4-BE49-F238E27FC236}">
                        <a16:creationId xmlns:a16="http://schemas.microsoft.com/office/drawing/2014/main" id="{0BAACE5C-877C-4B7D-98C4-C2D2E5E9503D}"/>
                      </a:ext>
                    </a:extLst>
                  </p:cNvPr>
                  <p:cNvSpPr/>
                  <p:nvPr/>
                </p:nvSpPr>
                <p:spPr bwMode="auto">
                  <a:xfrm>
                    <a:off x="5838826" y="5511801"/>
                    <a:ext cx="1588"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2" name="íSḻidê">
                    <a:extLst>
                      <a:ext uri="{FF2B5EF4-FFF2-40B4-BE49-F238E27FC236}">
                        <a16:creationId xmlns:a16="http://schemas.microsoft.com/office/drawing/2014/main" id="{3951BC6A-44D2-4949-891B-3D9143057A4E}"/>
                      </a:ext>
                    </a:extLst>
                  </p:cNvPr>
                  <p:cNvSpPr/>
                  <p:nvPr/>
                </p:nvSpPr>
                <p:spPr bwMode="auto">
                  <a:xfrm>
                    <a:off x="5838826" y="5513389"/>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3" name="i$lídè">
                    <a:extLst>
                      <a:ext uri="{FF2B5EF4-FFF2-40B4-BE49-F238E27FC236}">
                        <a16:creationId xmlns:a16="http://schemas.microsoft.com/office/drawing/2014/main" id="{457516D4-F33F-460F-A4BF-2A5A3D8BD8CB}"/>
                      </a:ext>
                    </a:extLst>
                  </p:cNvPr>
                  <p:cNvSpPr/>
                  <p:nvPr/>
                </p:nvSpPr>
                <p:spPr bwMode="auto">
                  <a:xfrm>
                    <a:off x="5838826" y="5513389"/>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4" name="îşļîďe">
                    <a:extLst>
                      <a:ext uri="{FF2B5EF4-FFF2-40B4-BE49-F238E27FC236}">
                        <a16:creationId xmlns:a16="http://schemas.microsoft.com/office/drawing/2014/main" id="{C0963F39-4940-4EF7-9752-FB214DBFA00E}"/>
                      </a:ext>
                    </a:extLst>
                  </p:cNvPr>
                  <p:cNvSpPr/>
                  <p:nvPr/>
                </p:nvSpPr>
                <p:spPr bwMode="auto">
                  <a:xfrm>
                    <a:off x="5838826" y="5513389"/>
                    <a:ext cx="1588" cy="4763"/>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5" name="ïṣľíḓè">
                    <a:extLst>
                      <a:ext uri="{FF2B5EF4-FFF2-40B4-BE49-F238E27FC236}">
                        <a16:creationId xmlns:a16="http://schemas.microsoft.com/office/drawing/2014/main" id="{F3731EA7-9F86-4531-8D37-6F7B1B122AC0}"/>
                      </a:ext>
                    </a:extLst>
                  </p:cNvPr>
                  <p:cNvSpPr/>
                  <p:nvPr/>
                </p:nvSpPr>
                <p:spPr bwMode="auto">
                  <a:xfrm>
                    <a:off x="5838826" y="5514976"/>
                    <a:ext cx="3175" cy="3175"/>
                  </a:xfrm>
                  <a:custGeom>
                    <a:avLst/>
                    <a:gdLst>
                      <a:gd name="T0" fmla="*/ 1 w 2"/>
                      <a:gd name="T1" fmla="*/ 1 h 1"/>
                      <a:gd name="T2" fmla="*/ 0 w 2"/>
                      <a:gd name="T3" fmla="*/ 0 h 1"/>
                      <a:gd name="T4" fmla="*/ 0 w 2"/>
                      <a:gd name="T5" fmla="*/ 0 h 1"/>
                      <a:gd name="T6" fmla="*/ 2 w 2"/>
                      <a:gd name="T7" fmla="*/ 1 h 1"/>
                      <a:gd name="T8" fmla="*/ 1 w 2"/>
                      <a:gd name="T9" fmla="*/ 1 h 1"/>
                    </a:gdLst>
                    <a:ahLst/>
                    <a:cxnLst>
                      <a:cxn ang="0">
                        <a:pos x="T0" y="T1"/>
                      </a:cxn>
                      <a:cxn ang="0">
                        <a:pos x="T2" y="T3"/>
                      </a:cxn>
                      <a:cxn ang="0">
                        <a:pos x="T4" y="T5"/>
                      </a:cxn>
                      <a:cxn ang="0">
                        <a:pos x="T6" y="T7"/>
                      </a:cxn>
                      <a:cxn ang="0">
                        <a:pos x="T8" y="T9"/>
                      </a:cxn>
                    </a:cxnLst>
                    <a:rect l="0" t="0" r="r" b="b"/>
                    <a:pathLst>
                      <a:path w="2" h="1">
                        <a:moveTo>
                          <a:pt x="1" y="1"/>
                        </a:moveTo>
                        <a:cubicBezTo>
                          <a:pt x="0" y="0"/>
                          <a:pt x="0" y="0"/>
                          <a:pt x="0" y="0"/>
                        </a:cubicBezTo>
                        <a:cubicBezTo>
                          <a:pt x="0" y="0"/>
                          <a:pt x="0" y="0"/>
                          <a:pt x="0" y="0"/>
                        </a:cubicBezTo>
                        <a:cubicBezTo>
                          <a:pt x="2" y="1"/>
                          <a:pt x="2" y="1"/>
                          <a:pt x="2" y="1"/>
                        </a:cubicBezTo>
                        <a:cubicBezTo>
                          <a:pt x="2"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6" name="íṩlîḍê">
                    <a:extLst>
                      <a:ext uri="{FF2B5EF4-FFF2-40B4-BE49-F238E27FC236}">
                        <a16:creationId xmlns:a16="http://schemas.microsoft.com/office/drawing/2014/main" id="{A32C5F1A-7EBB-4F94-89BF-9CA35412AA4D}"/>
                      </a:ext>
                    </a:extLst>
                  </p:cNvPr>
                  <p:cNvSpPr/>
                  <p:nvPr/>
                </p:nvSpPr>
                <p:spPr bwMode="auto">
                  <a:xfrm>
                    <a:off x="5838826" y="5514976"/>
                    <a:ext cx="3175" cy="3175"/>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7" name="îṧ1ïḋé">
                    <a:extLst>
                      <a:ext uri="{FF2B5EF4-FFF2-40B4-BE49-F238E27FC236}">
                        <a16:creationId xmlns:a16="http://schemas.microsoft.com/office/drawing/2014/main" id="{09E30691-5E8C-4608-9A98-C1CB432A5761}"/>
                      </a:ext>
                    </a:extLst>
                  </p:cNvPr>
                  <p:cNvSpPr/>
                  <p:nvPr/>
                </p:nvSpPr>
                <p:spPr bwMode="auto">
                  <a:xfrm>
                    <a:off x="5838826" y="5518151"/>
                    <a:ext cx="3175" cy="1588"/>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8" name="iṧḻîḋê">
                    <a:extLst>
                      <a:ext uri="{FF2B5EF4-FFF2-40B4-BE49-F238E27FC236}">
                        <a16:creationId xmlns:a16="http://schemas.microsoft.com/office/drawing/2014/main" id="{744282AD-7ABE-4E47-82B4-1D5AC9E474B1}"/>
                      </a:ext>
                    </a:extLst>
                  </p:cNvPr>
                  <p:cNvSpPr/>
                  <p:nvPr/>
                </p:nvSpPr>
                <p:spPr bwMode="auto">
                  <a:xfrm>
                    <a:off x="5838826" y="5518151"/>
                    <a:ext cx="3175" cy="1588"/>
                  </a:xfrm>
                  <a:custGeom>
                    <a:avLst/>
                    <a:gdLst>
                      <a:gd name="T0" fmla="*/ 2 w 2"/>
                      <a:gd name="T1" fmla="*/ 1 h 1"/>
                      <a:gd name="T2" fmla="*/ 0 w 2"/>
                      <a:gd name="T3" fmla="*/ 0 h 1"/>
                      <a:gd name="T4" fmla="*/ 1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1" y="0"/>
                          <a:pt x="1"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39" name="íṩḻíḓe">
                    <a:extLst>
                      <a:ext uri="{FF2B5EF4-FFF2-40B4-BE49-F238E27FC236}">
                        <a16:creationId xmlns:a16="http://schemas.microsoft.com/office/drawing/2014/main" id="{B5AE227F-0C1D-45CA-99E8-C46C505079F0}"/>
                      </a:ext>
                    </a:extLst>
                  </p:cNvPr>
                  <p:cNvSpPr/>
                  <p:nvPr/>
                </p:nvSpPr>
                <p:spPr bwMode="auto">
                  <a:xfrm>
                    <a:off x="5840413" y="5519739"/>
                    <a:ext cx="6350" cy="4763"/>
                  </a:xfrm>
                  <a:custGeom>
                    <a:avLst/>
                    <a:gdLst>
                      <a:gd name="T0" fmla="*/ 1 w 3"/>
                      <a:gd name="T1" fmla="*/ 0 h 2"/>
                      <a:gd name="T2" fmla="*/ 0 w 3"/>
                      <a:gd name="T3" fmla="*/ 0 h 2"/>
                      <a:gd name="T4" fmla="*/ 1 w 3"/>
                      <a:gd name="T5" fmla="*/ 1 h 2"/>
                      <a:gd name="T6" fmla="*/ 3 w 3"/>
                      <a:gd name="T7" fmla="*/ 2 h 2"/>
                      <a:gd name="T8" fmla="*/ 1 w 3"/>
                      <a:gd name="T9" fmla="*/ 0 h 2"/>
                    </a:gdLst>
                    <a:ahLst/>
                    <a:cxnLst>
                      <a:cxn ang="0">
                        <a:pos x="T0" y="T1"/>
                      </a:cxn>
                      <a:cxn ang="0">
                        <a:pos x="T2" y="T3"/>
                      </a:cxn>
                      <a:cxn ang="0">
                        <a:pos x="T4" y="T5"/>
                      </a:cxn>
                      <a:cxn ang="0">
                        <a:pos x="T6" y="T7"/>
                      </a:cxn>
                      <a:cxn ang="0">
                        <a:pos x="T8" y="T9"/>
                      </a:cxn>
                    </a:cxnLst>
                    <a:rect l="0" t="0" r="r" b="b"/>
                    <a:pathLst>
                      <a:path w="3" h="2">
                        <a:moveTo>
                          <a:pt x="1" y="0"/>
                        </a:moveTo>
                        <a:cubicBezTo>
                          <a:pt x="0" y="0"/>
                          <a:pt x="0" y="0"/>
                          <a:pt x="0" y="0"/>
                        </a:cubicBezTo>
                        <a:cubicBezTo>
                          <a:pt x="0" y="0"/>
                          <a:pt x="0" y="1"/>
                          <a:pt x="1" y="1"/>
                        </a:cubicBezTo>
                        <a:cubicBezTo>
                          <a:pt x="3" y="2"/>
                          <a:pt x="3" y="2"/>
                          <a:pt x="3" y="2"/>
                        </a:cubicBezTo>
                        <a:cubicBezTo>
                          <a:pt x="2" y="2"/>
                          <a:pt x="2"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0" name="ïSliḑe">
                    <a:extLst>
                      <a:ext uri="{FF2B5EF4-FFF2-40B4-BE49-F238E27FC236}">
                        <a16:creationId xmlns:a16="http://schemas.microsoft.com/office/drawing/2014/main" id="{61FD9F91-1167-47A6-A484-918E597F049E}"/>
                      </a:ext>
                    </a:extLst>
                  </p:cNvPr>
                  <p:cNvSpPr/>
                  <p:nvPr/>
                </p:nvSpPr>
                <p:spPr bwMode="auto">
                  <a:xfrm>
                    <a:off x="5840413" y="5478464"/>
                    <a:ext cx="33338" cy="49213"/>
                  </a:xfrm>
                  <a:custGeom>
                    <a:avLst/>
                    <a:gdLst>
                      <a:gd name="T0" fmla="*/ 8 w 16"/>
                      <a:gd name="T1" fmla="*/ 3 h 24"/>
                      <a:gd name="T2" fmla="*/ 0 w 16"/>
                      <a:gd name="T3" fmla="*/ 17 h 24"/>
                      <a:gd name="T4" fmla="*/ 8 w 16"/>
                      <a:gd name="T5" fmla="*/ 21 h 24"/>
                      <a:gd name="T6" fmla="*/ 16 w 16"/>
                      <a:gd name="T7" fmla="*/ 8 h 24"/>
                      <a:gd name="T8" fmla="*/ 8 w 16"/>
                      <a:gd name="T9" fmla="*/ 3 h 24"/>
                    </a:gdLst>
                    <a:ahLst/>
                    <a:cxnLst>
                      <a:cxn ang="0">
                        <a:pos x="T0" y="T1"/>
                      </a:cxn>
                      <a:cxn ang="0">
                        <a:pos x="T2" y="T3"/>
                      </a:cxn>
                      <a:cxn ang="0">
                        <a:pos x="T4" y="T5"/>
                      </a:cxn>
                      <a:cxn ang="0">
                        <a:pos x="T6" y="T7"/>
                      </a:cxn>
                      <a:cxn ang="0">
                        <a:pos x="T8" y="T9"/>
                      </a:cxn>
                    </a:cxnLst>
                    <a:rect l="0" t="0" r="r" b="b"/>
                    <a:pathLst>
                      <a:path w="16" h="24">
                        <a:moveTo>
                          <a:pt x="8" y="3"/>
                        </a:moveTo>
                        <a:cubicBezTo>
                          <a:pt x="4" y="6"/>
                          <a:pt x="0" y="12"/>
                          <a:pt x="0" y="17"/>
                        </a:cubicBezTo>
                        <a:cubicBezTo>
                          <a:pt x="0" y="22"/>
                          <a:pt x="4" y="24"/>
                          <a:pt x="8" y="21"/>
                        </a:cubicBezTo>
                        <a:cubicBezTo>
                          <a:pt x="13" y="19"/>
                          <a:pt x="16" y="13"/>
                          <a:pt x="16" y="8"/>
                        </a:cubicBezTo>
                        <a:cubicBezTo>
                          <a:pt x="16" y="2"/>
                          <a:pt x="13" y="0"/>
                          <a:pt x="8" y="3"/>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1" name="islíḓé">
                    <a:extLst>
                      <a:ext uri="{FF2B5EF4-FFF2-40B4-BE49-F238E27FC236}">
                        <a16:creationId xmlns:a16="http://schemas.microsoft.com/office/drawing/2014/main" id="{B5DAC939-6786-47E5-9572-8C470154A41A}"/>
                      </a:ext>
                    </a:extLst>
                  </p:cNvPr>
                  <p:cNvSpPr/>
                  <p:nvPr/>
                </p:nvSpPr>
                <p:spPr bwMode="auto">
                  <a:xfrm>
                    <a:off x="5119688" y="5238751"/>
                    <a:ext cx="525463" cy="452438"/>
                  </a:xfrm>
                  <a:custGeom>
                    <a:avLst/>
                    <a:gdLst>
                      <a:gd name="T0" fmla="*/ 58 w 251"/>
                      <a:gd name="T1" fmla="*/ 69 h 216"/>
                      <a:gd name="T2" fmla="*/ 25 w 251"/>
                      <a:gd name="T3" fmla="*/ 85 h 216"/>
                      <a:gd name="T4" fmla="*/ 0 w 251"/>
                      <a:gd name="T5" fmla="*/ 71 h 216"/>
                      <a:gd name="T6" fmla="*/ 0 w 251"/>
                      <a:gd name="T7" fmla="*/ 0 h 216"/>
                      <a:gd name="T8" fmla="*/ 251 w 251"/>
                      <a:gd name="T9" fmla="*/ 145 h 216"/>
                      <a:gd name="T10" fmla="*/ 251 w 251"/>
                      <a:gd name="T11" fmla="*/ 216 h 216"/>
                      <a:gd name="T12" fmla="*/ 210 w 251"/>
                      <a:gd name="T13" fmla="*/ 192 h 216"/>
                      <a:gd name="T14" fmla="*/ 177 w 251"/>
                      <a:gd name="T15" fmla="*/ 137 h 216"/>
                      <a:gd name="T16" fmla="*/ 143 w 251"/>
                      <a:gd name="T17" fmla="*/ 153 h 216"/>
                      <a:gd name="T18" fmla="*/ 91 w 251"/>
                      <a:gd name="T19" fmla="*/ 123 h 216"/>
                      <a:gd name="T20" fmla="*/ 58 w 251"/>
                      <a:gd name="T21" fmla="*/ 69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1" h="216">
                        <a:moveTo>
                          <a:pt x="58" y="69"/>
                        </a:moveTo>
                        <a:cubicBezTo>
                          <a:pt x="40" y="59"/>
                          <a:pt x="26" y="66"/>
                          <a:pt x="25" y="85"/>
                        </a:cubicBezTo>
                        <a:cubicBezTo>
                          <a:pt x="0" y="71"/>
                          <a:pt x="0" y="71"/>
                          <a:pt x="0" y="71"/>
                        </a:cubicBezTo>
                        <a:cubicBezTo>
                          <a:pt x="0" y="0"/>
                          <a:pt x="0" y="0"/>
                          <a:pt x="0" y="0"/>
                        </a:cubicBezTo>
                        <a:cubicBezTo>
                          <a:pt x="251" y="145"/>
                          <a:pt x="251" y="145"/>
                          <a:pt x="251" y="145"/>
                        </a:cubicBezTo>
                        <a:cubicBezTo>
                          <a:pt x="251" y="216"/>
                          <a:pt x="251" y="216"/>
                          <a:pt x="251" y="216"/>
                        </a:cubicBezTo>
                        <a:cubicBezTo>
                          <a:pt x="210" y="192"/>
                          <a:pt x="210" y="192"/>
                          <a:pt x="210" y="192"/>
                        </a:cubicBezTo>
                        <a:cubicBezTo>
                          <a:pt x="208" y="171"/>
                          <a:pt x="194" y="147"/>
                          <a:pt x="177" y="137"/>
                        </a:cubicBezTo>
                        <a:cubicBezTo>
                          <a:pt x="159" y="127"/>
                          <a:pt x="145" y="134"/>
                          <a:pt x="143" y="153"/>
                        </a:cubicBezTo>
                        <a:cubicBezTo>
                          <a:pt x="91" y="123"/>
                          <a:pt x="91" y="123"/>
                          <a:pt x="91" y="123"/>
                        </a:cubicBezTo>
                        <a:cubicBezTo>
                          <a:pt x="89" y="103"/>
                          <a:pt x="75" y="79"/>
                          <a:pt x="58" y="69"/>
                        </a:cubicBezTo>
                        <a:close/>
                      </a:path>
                    </a:pathLst>
                  </a:custGeom>
                  <a:solidFill>
                    <a:srgbClr val="FF6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2" name="îṩḷíḓè">
                    <a:extLst>
                      <a:ext uri="{FF2B5EF4-FFF2-40B4-BE49-F238E27FC236}">
                        <a16:creationId xmlns:a16="http://schemas.microsoft.com/office/drawing/2014/main" id="{C46DAF55-473E-4E75-AB55-D9AF1AA57712}"/>
                      </a:ext>
                    </a:extLst>
                  </p:cNvPr>
                  <p:cNvSpPr/>
                  <p:nvPr/>
                </p:nvSpPr>
                <p:spPr bwMode="auto">
                  <a:xfrm>
                    <a:off x="5419726" y="5507039"/>
                    <a:ext cx="139700" cy="195263"/>
                  </a:xfrm>
                  <a:custGeom>
                    <a:avLst/>
                    <a:gdLst>
                      <a:gd name="T0" fmla="*/ 33 w 67"/>
                      <a:gd name="T1" fmla="*/ 83 h 93"/>
                      <a:gd name="T2" fmla="*/ 67 w 67"/>
                      <a:gd name="T3" fmla="*/ 66 h 93"/>
                      <a:gd name="T4" fmla="*/ 34 w 67"/>
                      <a:gd name="T5" fmla="*/ 11 h 93"/>
                      <a:gd name="T6" fmla="*/ 0 w 67"/>
                      <a:gd name="T7" fmla="*/ 28 h 93"/>
                      <a:gd name="T8" fmla="*/ 33 w 67"/>
                      <a:gd name="T9" fmla="*/ 83 h 93"/>
                    </a:gdLst>
                    <a:ahLst/>
                    <a:cxnLst>
                      <a:cxn ang="0">
                        <a:pos x="T0" y="T1"/>
                      </a:cxn>
                      <a:cxn ang="0">
                        <a:pos x="T2" y="T3"/>
                      </a:cxn>
                      <a:cxn ang="0">
                        <a:pos x="T4" y="T5"/>
                      </a:cxn>
                      <a:cxn ang="0">
                        <a:pos x="T6" y="T7"/>
                      </a:cxn>
                      <a:cxn ang="0">
                        <a:pos x="T8" y="T9"/>
                      </a:cxn>
                    </a:cxnLst>
                    <a:rect l="0" t="0" r="r" b="b"/>
                    <a:pathLst>
                      <a:path w="67" h="93">
                        <a:moveTo>
                          <a:pt x="33" y="83"/>
                        </a:moveTo>
                        <a:cubicBezTo>
                          <a:pt x="51" y="93"/>
                          <a:pt x="66" y="86"/>
                          <a:pt x="67" y="66"/>
                        </a:cubicBezTo>
                        <a:cubicBezTo>
                          <a:pt x="66" y="45"/>
                          <a:pt x="51" y="21"/>
                          <a:pt x="34" y="11"/>
                        </a:cubicBezTo>
                        <a:cubicBezTo>
                          <a:pt x="16" y="0"/>
                          <a:pt x="1" y="8"/>
                          <a:pt x="0" y="28"/>
                        </a:cubicBezTo>
                        <a:cubicBezTo>
                          <a:pt x="1" y="48"/>
                          <a:pt x="16" y="73"/>
                          <a:pt x="33" y="83"/>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3" name="íṥļiḍe">
                    <a:extLst>
                      <a:ext uri="{FF2B5EF4-FFF2-40B4-BE49-F238E27FC236}">
                        <a16:creationId xmlns:a16="http://schemas.microsoft.com/office/drawing/2014/main" id="{A5AC5E6A-B2EB-4623-B821-40D086E802FA}"/>
                      </a:ext>
                    </a:extLst>
                  </p:cNvPr>
                  <p:cNvSpPr/>
                  <p:nvPr/>
                </p:nvSpPr>
                <p:spPr bwMode="auto">
                  <a:xfrm>
                    <a:off x="5465763" y="5564189"/>
                    <a:ext cx="47625" cy="69850"/>
                  </a:xfrm>
                  <a:custGeom>
                    <a:avLst/>
                    <a:gdLst>
                      <a:gd name="T0" fmla="*/ 12 w 23"/>
                      <a:gd name="T1" fmla="*/ 3 h 34"/>
                      <a:gd name="T2" fmla="*/ 0 w 23"/>
                      <a:gd name="T3" fmla="*/ 10 h 34"/>
                      <a:gd name="T4" fmla="*/ 12 w 23"/>
                      <a:gd name="T5" fmla="*/ 31 h 34"/>
                      <a:gd name="T6" fmla="*/ 23 w 23"/>
                      <a:gd name="T7" fmla="*/ 24 h 34"/>
                      <a:gd name="T8" fmla="*/ 12 w 23"/>
                      <a:gd name="T9" fmla="*/ 3 h 34"/>
                    </a:gdLst>
                    <a:ahLst/>
                    <a:cxnLst>
                      <a:cxn ang="0">
                        <a:pos x="T0" y="T1"/>
                      </a:cxn>
                      <a:cxn ang="0">
                        <a:pos x="T2" y="T3"/>
                      </a:cxn>
                      <a:cxn ang="0">
                        <a:pos x="T4" y="T5"/>
                      </a:cxn>
                      <a:cxn ang="0">
                        <a:pos x="T6" y="T7"/>
                      </a:cxn>
                      <a:cxn ang="0">
                        <a:pos x="T8" y="T9"/>
                      </a:cxn>
                    </a:cxnLst>
                    <a:rect l="0" t="0" r="r" b="b"/>
                    <a:pathLst>
                      <a:path w="23" h="34">
                        <a:moveTo>
                          <a:pt x="12" y="3"/>
                        </a:moveTo>
                        <a:cubicBezTo>
                          <a:pt x="5" y="0"/>
                          <a:pt x="0" y="3"/>
                          <a:pt x="0" y="10"/>
                        </a:cubicBezTo>
                        <a:cubicBezTo>
                          <a:pt x="0" y="18"/>
                          <a:pt x="5" y="27"/>
                          <a:pt x="12" y="31"/>
                        </a:cubicBezTo>
                        <a:cubicBezTo>
                          <a:pt x="18" y="34"/>
                          <a:pt x="23" y="31"/>
                          <a:pt x="23" y="24"/>
                        </a:cubicBezTo>
                        <a:cubicBezTo>
                          <a:pt x="23" y="16"/>
                          <a:pt x="18" y="7"/>
                          <a:pt x="12" y="3"/>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4" name="i$líďè">
                    <a:extLst>
                      <a:ext uri="{FF2B5EF4-FFF2-40B4-BE49-F238E27FC236}">
                        <a16:creationId xmlns:a16="http://schemas.microsoft.com/office/drawing/2014/main" id="{ABD30AFE-5048-4D0A-9504-01EF2F346F7C}"/>
                      </a:ext>
                    </a:extLst>
                  </p:cNvPr>
                  <p:cNvSpPr/>
                  <p:nvPr/>
                </p:nvSpPr>
                <p:spPr bwMode="auto">
                  <a:xfrm>
                    <a:off x="5170488" y="5364164"/>
                    <a:ext cx="141288" cy="195263"/>
                  </a:xfrm>
                  <a:custGeom>
                    <a:avLst/>
                    <a:gdLst>
                      <a:gd name="T0" fmla="*/ 34 w 68"/>
                      <a:gd name="T1" fmla="*/ 82 h 93"/>
                      <a:gd name="T2" fmla="*/ 68 w 68"/>
                      <a:gd name="T3" fmla="*/ 66 h 93"/>
                      <a:gd name="T4" fmla="*/ 34 w 68"/>
                      <a:gd name="T5" fmla="*/ 10 h 93"/>
                      <a:gd name="T6" fmla="*/ 0 w 68"/>
                      <a:gd name="T7" fmla="*/ 27 h 93"/>
                      <a:gd name="T8" fmla="*/ 34 w 68"/>
                      <a:gd name="T9" fmla="*/ 82 h 93"/>
                    </a:gdLst>
                    <a:ahLst/>
                    <a:cxnLst>
                      <a:cxn ang="0">
                        <a:pos x="T0" y="T1"/>
                      </a:cxn>
                      <a:cxn ang="0">
                        <a:pos x="T2" y="T3"/>
                      </a:cxn>
                      <a:cxn ang="0">
                        <a:pos x="T4" y="T5"/>
                      </a:cxn>
                      <a:cxn ang="0">
                        <a:pos x="T6" y="T7"/>
                      </a:cxn>
                      <a:cxn ang="0">
                        <a:pos x="T8" y="T9"/>
                      </a:cxn>
                    </a:cxnLst>
                    <a:rect l="0" t="0" r="r" b="b"/>
                    <a:pathLst>
                      <a:path w="68" h="93">
                        <a:moveTo>
                          <a:pt x="34" y="82"/>
                        </a:moveTo>
                        <a:cubicBezTo>
                          <a:pt x="52" y="93"/>
                          <a:pt x="67" y="85"/>
                          <a:pt x="68" y="66"/>
                        </a:cubicBezTo>
                        <a:cubicBezTo>
                          <a:pt x="67" y="45"/>
                          <a:pt x="52" y="20"/>
                          <a:pt x="34" y="10"/>
                        </a:cubicBezTo>
                        <a:cubicBezTo>
                          <a:pt x="16" y="0"/>
                          <a:pt x="2" y="7"/>
                          <a:pt x="0" y="27"/>
                        </a:cubicBezTo>
                        <a:cubicBezTo>
                          <a:pt x="2" y="48"/>
                          <a:pt x="16" y="72"/>
                          <a:pt x="34" y="82"/>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5" name="îşḷiďè">
                    <a:extLst>
                      <a:ext uri="{FF2B5EF4-FFF2-40B4-BE49-F238E27FC236}">
                        <a16:creationId xmlns:a16="http://schemas.microsoft.com/office/drawing/2014/main" id="{6235AAB7-316E-45F5-920B-B0B08F657CA6}"/>
                      </a:ext>
                    </a:extLst>
                  </p:cNvPr>
                  <p:cNvSpPr/>
                  <p:nvPr/>
                </p:nvSpPr>
                <p:spPr bwMode="auto">
                  <a:xfrm>
                    <a:off x="5216526" y="5419726"/>
                    <a:ext cx="49213" cy="73025"/>
                  </a:xfrm>
                  <a:custGeom>
                    <a:avLst/>
                    <a:gdLst>
                      <a:gd name="T0" fmla="*/ 12 w 24"/>
                      <a:gd name="T1" fmla="*/ 4 h 35"/>
                      <a:gd name="T2" fmla="*/ 0 w 24"/>
                      <a:gd name="T3" fmla="*/ 11 h 35"/>
                      <a:gd name="T4" fmla="*/ 12 w 24"/>
                      <a:gd name="T5" fmla="*/ 31 h 35"/>
                      <a:gd name="T6" fmla="*/ 24 w 24"/>
                      <a:gd name="T7" fmla="*/ 24 h 35"/>
                      <a:gd name="T8" fmla="*/ 12 w 24"/>
                      <a:gd name="T9" fmla="*/ 4 h 35"/>
                    </a:gdLst>
                    <a:ahLst/>
                    <a:cxnLst>
                      <a:cxn ang="0">
                        <a:pos x="T0" y="T1"/>
                      </a:cxn>
                      <a:cxn ang="0">
                        <a:pos x="T2" y="T3"/>
                      </a:cxn>
                      <a:cxn ang="0">
                        <a:pos x="T4" y="T5"/>
                      </a:cxn>
                      <a:cxn ang="0">
                        <a:pos x="T6" y="T7"/>
                      </a:cxn>
                      <a:cxn ang="0">
                        <a:pos x="T8" y="T9"/>
                      </a:cxn>
                    </a:cxnLst>
                    <a:rect l="0" t="0" r="r" b="b"/>
                    <a:pathLst>
                      <a:path w="24" h="35">
                        <a:moveTo>
                          <a:pt x="12" y="4"/>
                        </a:moveTo>
                        <a:cubicBezTo>
                          <a:pt x="6" y="0"/>
                          <a:pt x="0" y="3"/>
                          <a:pt x="0" y="11"/>
                        </a:cubicBezTo>
                        <a:cubicBezTo>
                          <a:pt x="0" y="18"/>
                          <a:pt x="6" y="27"/>
                          <a:pt x="12" y="31"/>
                        </a:cubicBezTo>
                        <a:cubicBezTo>
                          <a:pt x="19" y="35"/>
                          <a:pt x="24" y="32"/>
                          <a:pt x="24" y="24"/>
                        </a:cubicBezTo>
                        <a:cubicBezTo>
                          <a:pt x="24" y="17"/>
                          <a:pt x="19" y="8"/>
                          <a:pt x="12" y="4"/>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6" name="îṩlïḓe">
                    <a:extLst>
                      <a:ext uri="{FF2B5EF4-FFF2-40B4-BE49-F238E27FC236}">
                        <a16:creationId xmlns:a16="http://schemas.microsoft.com/office/drawing/2014/main" id="{66AEFFCC-9CF7-415F-B99D-7EFBA2A16E1D}"/>
                      </a:ext>
                    </a:extLst>
                  </p:cNvPr>
                  <p:cNvSpPr/>
                  <p:nvPr/>
                </p:nvSpPr>
                <p:spPr bwMode="auto">
                  <a:xfrm>
                    <a:off x="5419726" y="5494339"/>
                    <a:ext cx="139700" cy="150813"/>
                  </a:xfrm>
                  <a:custGeom>
                    <a:avLst/>
                    <a:gdLst>
                      <a:gd name="T0" fmla="*/ 34 w 67"/>
                      <a:gd name="T1" fmla="*/ 17 h 72"/>
                      <a:gd name="T2" fmla="*/ 67 w 67"/>
                      <a:gd name="T3" fmla="*/ 72 h 72"/>
                      <a:gd name="T4" fmla="*/ 67 w 67"/>
                      <a:gd name="T5" fmla="*/ 70 h 72"/>
                      <a:gd name="T6" fmla="*/ 34 w 67"/>
                      <a:gd name="T7" fmla="*/ 11 h 72"/>
                      <a:gd name="T8" fmla="*/ 0 w 67"/>
                      <a:gd name="T9" fmla="*/ 30 h 72"/>
                      <a:gd name="T10" fmla="*/ 0 w 67"/>
                      <a:gd name="T11" fmla="*/ 34 h 72"/>
                      <a:gd name="T12" fmla="*/ 34 w 67"/>
                      <a:gd name="T13" fmla="*/ 17 h 72"/>
                    </a:gdLst>
                    <a:ahLst/>
                    <a:cxnLst>
                      <a:cxn ang="0">
                        <a:pos x="T0" y="T1"/>
                      </a:cxn>
                      <a:cxn ang="0">
                        <a:pos x="T2" y="T3"/>
                      </a:cxn>
                      <a:cxn ang="0">
                        <a:pos x="T4" y="T5"/>
                      </a:cxn>
                      <a:cxn ang="0">
                        <a:pos x="T6" y="T7"/>
                      </a:cxn>
                      <a:cxn ang="0">
                        <a:pos x="T8" y="T9"/>
                      </a:cxn>
                      <a:cxn ang="0">
                        <a:pos x="T10" y="T11"/>
                      </a:cxn>
                      <a:cxn ang="0">
                        <a:pos x="T12" y="T13"/>
                      </a:cxn>
                    </a:cxnLst>
                    <a:rect l="0" t="0" r="r" b="b"/>
                    <a:pathLst>
                      <a:path w="67" h="72">
                        <a:moveTo>
                          <a:pt x="34" y="17"/>
                        </a:moveTo>
                        <a:cubicBezTo>
                          <a:pt x="51" y="27"/>
                          <a:pt x="66" y="51"/>
                          <a:pt x="67" y="72"/>
                        </a:cubicBezTo>
                        <a:cubicBezTo>
                          <a:pt x="67" y="71"/>
                          <a:pt x="67" y="70"/>
                          <a:pt x="67" y="70"/>
                        </a:cubicBezTo>
                        <a:cubicBezTo>
                          <a:pt x="67" y="48"/>
                          <a:pt x="52" y="22"/>
                          <a:pt x="34" y="11"/>
                        </a:cubicBezTo>
                        <a:cubicBezTo>
                          <a:pt x="15" y="0"/>
                          <a:pt x="0" y="9"/>
                          <a:pt x="0" y="30"/>
                        </a:cubicBezTo>
                        <a:cubicBezTo>
                          <a:pt x="0" y="31"/>
                          <a:pt x="0" y="32"/>
                          <a:pt x="0" y="34"/>
                        </a:cubicBezTo>
                        <a:cubicBezTo>
                          <a:pt x="1" y="14"/>
                          <a:pt x="16" y="6"/>
                          <a:pt x="34" y="17"/>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7" name="iŝ1íďê">
                    <a:extLst>
                      <a:ext uri="{FF2B5EF4-FFF2-40B4-BE49-F238E27FC236}">
                        <a16:creationId xmlns:a16="http://schemas.microsoft.com/office/drawing/2014/main" id="{9A943312-6E71-437B-BD89-20AEE0857C20}"/>
                      </a:ext>
                    </a:extLst>
                  </p:cNvPr>
                  <p:cNvSpPr/>
                  <p:nvPr/>
                </p:nvSpPr>
                <p:spPr bwMode="auto">
                  <a:xfrm>
                    <a:off x="5170488" y="5351464"/>
                    <a:ext cx="141288" cy="150813"/>
                  </a:xfrm>
                  <a:custGeom>
                    <a:avLst/>
                    <a:gdLst>
                      <a:gd name="T0" fmla="*/ 34 w 68"/>
                      <a:gd name="T1" fmla="*/ 16 h 72"/>
                      <a:gd name="T2" fmla="*/ 68 w 68"/>
                      <a:gd name="T3" fmla="*/ 72 h 72"/>
                      <a:gd name="T4" fmla="*/ 68 w 68"/>
                      <a:gd name="T5" fmla="*/ 69 h 72"/>
                      <a:gd name="T6" fmla="*/ 34 w 68"/>
                      <a:gd name="T7" fmla="*/ 11 h 72"/>
                      <a:gd name="T8" fmla="*/ 0 w 68"/>
                      <a:gd name="T9" fmla="*/ 30 h 72"/>
                      <a:gd name="T10" fmla="*/ 0 w 68"/>
                      <a:gd name="T11" fmla="*/ 33 h 72"/>
                      <a:gd name="T12" fmla="*/ 34 w 68"/>
                      <a:gd name="T13" fmla="*/ 16 h 72"/>
                    </a:gdLst>
                    <a:ahLst/>
                    <a:cxnLst>
                      <a:cxn ang="0">
                        <a:pos x="T0" y="T1"/>
                      </a:cxn>
                      <a:cxn ang="0">
                        <a:pos x="T2" y="T3"/>
                      </a:cxn>
                      <a:cxn ang="0">
                        <a:pos x="T4" y="T5"/>
                      </a:cxn>
                      <a:cxn ang="0">
                        <a:pos x="T6" y="T7"/>
                      </a:cxn>
                      <a:cxn ang="0">
                        <a:pos x="T8" y="T9"/>
                      </a:cxn>
                      <a:cxn ang="0">
                        <a:pos x="T10" y="T11"/>
                      </a:cxn>
                      <a:cxn ang="0">
                        <a:pos x="T12" y="T13"/>
                      </a:cxn>
                    </a:cxnLst>
                    <a:rect l="0" t="0" r="r" b="b"/>
                    <a:pathLst>
                      <a:path w="68" h="72">
                        <a:moveTo>
                          <a:pt x="34" y="16"/>
                        </a:moveTo>
                        <a:cubicBezTo>
                          <a:pt x="52" y="26"/>
                          <a:pt x="67" y="51"/>
                          <a:pt x="68" y="72"/>
                        </a:cubicBezTo>
                        <a:cubicBezTo>
                          <a:pt x="68" y="71"/>
                          <a:pt x="68" y="70"/>
                          <a:pt x="68" y="69"/>
                        </a:cubicBezTo>
                        <a:cubicBezTo>
                          <a:pt x="68" y="48"/>
                          <a:pt x="53" y="21"/>
                          <a:pt x="34" y="11"/>
                        </a:cubicBezTo>
                        <a:cubicBezTo>
                          <a:pt x="16" y="0"/>
                          <a:pt x="0" y="9"/>
                          <a:pt x="0" y="30"/>
                        </a:cubicBezTo>
                        <a:cubicBezTo>
                          <a:pt x="0" y="31"/>
                          <a:pt x="0" y="32"/>
                          <a:pt x="0" y="33"/>
                        </a:cubicBezTo>
                        <a:cubicBezTo>
                          <a:pt x="2" y="13"/>
                          <a:pt x="16" y="6"/>
                          <a:pt x="34" y="16"/>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8" name="iSḷîďe">
                    <a:extLst>
                      <a:ext uri="{FF2B5EF4-FFF2-40B4-BE49-F238E27FC236}">
                        <a16:creationId xmlns:a16="http://schemas.microsoft.com/office/drawing/2014/main" id="{B3D39DEF-9A38-4582-B39E-4A45855A4235}"/>
                      </a:ext>
                    </a:extLst>
                  </p:cNvPr>
                  <p:cNvSpPr/>
                  <p:nvPr/>
                </p:nvSpPr>
                <p:spPr bwMode="auto">
                  <a:xfrm>
                    <a:off x="5491163" y="5189539"/>
                    <a:ext cx="74613" cy="203200"/>
                  </a:xfrm>
                  <a:custGeom>
                    <a:avLst/>
                    <a:gdLst>
                      <a:gd name="T0" fmla="*/ 11 w 47"/>
                      <a:gd name="T1" fmla="*/ 21 h 128"/>
                      <a:gd name="T2" fmla="*/ 0 w 47"/>
                      <a:gd name="T3" fmla="*/ 128 h 128"/>
                      <a:gd name="T4" fmla="*/ 36 w 47"/>
                      <a:gd name="T5" fmla="*/ 106 h 128"/>
                      <a:gd name="T6" fmla="*/ 47 w 47"/>
                      <a:gd name="T7" fmla="*/ 0 h 128"/>
                      <a:gd name="T8" fmla="*/ 11 w 47"/>
                      <a:gd name="T9" fmla="*/ 21 h 128"/>
                    </a:gdLst>
                    <a:ahLst/>
                    <a:cxnLst>
                      <a:cxn ang="0">
                        <a:pos x="T0" y="T1"/>
                      </a:cxn>
                      <a:cxn ang="0">
                        <a:pos x="T2" y="T3"/>
                      </a:cxn>
                      <a:cxn ang="0">
                        <a:pos x="T4" y="T5"/>
                      </a:cxn>
                      <a:cxn ang="0">
                        <a:pos x="T6" y="T7"/>
                      </a:cxn>
                      <a:cxn ang="0">
                        <a:pos x="T8" y="T9"/>
                      </a:cxn>
                    </a:cxnLst>
                    <a:rect l="0" t="0" r="r" b="b"/>
                    <a:pathLst>
                      <a:path w="47" h="128">
                        <a:moveTo>
                          <a:pt x="11" y="21"/>
                        </a:moveTo>
                        <a:lnTo>
                          <a:pt x="0" y="128"/>
                        </a:lnTo>
                        <a:lnTo>
                          <a:pt x="36" y="106"/>
                        </a:lnTo>
                        <a:lnTo>
                          <a:pt x="47" y="0"/>
                        </a:lnTo>
                        <a:lnTo>
                          <a:pt x="11" y="21"/>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49" name="îṧḷidè">
                    <a:extLst>
                      <a:ext uri="{FF2B5EF4-FFF2-40B4-BE49-F238E27FC236}">
                        <a16:creationId xmlns:a16="http://schemas.microsoft.com/office/drawing/2014/main" id="{48A07562-F515-4D99-BE23-A4290A7257F5}"/>
                      </a:ext>
                    </a:extLst>
                  </p:cNvPr>
                  <p:cNvSpPr/>
                  <p:nvPr/>
                </p:nvSpPr>
                <p:spPr bwMode="auto">
                  <a:xfrm>
                    <a:off x="5584826" y="5162551"/>
                    <a:ext cx="39688" cy="174625"/>
                  </a:xfrm>
                  <a:custGeom>
                    <a:avLst/>
                    <a:gdLst>
                      <a:gd name="T0" fmla="*/ 25 w 25"/>
                      <a:gd name="T1" fmla="*/ 14 h 110"/>
                      <a:gd name="T2" fmla="*/ 20 w 25"/>
                      <a:gd name="T3" fmla="*/ 0 h 110"/>
                      <a:gd name="T4" fmla="*/ 12 w 25"/>
                      <a:gd name="T5" fmla="*/ 3 h 110"/>
                      <a:gd name="T6" fmla="*/ 0 w 25"/>
                      <a:gd name="T7" fmla="*/ 110 h 110"/>
                      <a:gd name="T8" fmla="*/ 16 w 25"/>
                      <a:gd name="T9" fmla="*/ 101 h 110"/>
                      <a:gd name="T10" fmla="*/ 25 w 25"/>
                      <a:gd name="T11" fmla="*/ 14 h 110"/>
                    </a:gdLst>
                    <a:ahLst/>
                    <a:cxnLst>
                      <a:cxn ang="0">
                        <a:pos x="T0" y="T1"/>
                      </a:cxn>
                      <a:cxn ang="0">
                        <a:pos x="T2" y="T3"/>
                      </a:cxn>
                      <a:cxn ang="0">
                        <a:pos x="T4" y="T5"/>
                      </a:cxn>
                      <a:cxn ang="0">
                        <a:pos x="T6" y="T7"/>
                      </a:cxn>
                      <a:cxn ang="0">
                        <a:pos x="T8" y="T9"/>
                      </a:cxn>
                      <a:cxn ang="0">
                        <a:pos x="T10" y="T11"/>
                      </a:cxn>
                    </a:cxnLst>
                    <a:rect l="0" t="0" r="r" b="b"/>
                    <a:pathLst>
                      <a:path w="25" h="110">
                        <a:moveTo>
                          <a:pt x="25" y="14"/>
                        </a:moveTo>
                        <a:lnTo>
                          <a:pt x="20" y="0"/>
                        </a:lnTo>
                        <a:lnTo>
                          <a:pt x="12" y="3"/>
                        </a:lnTo>
                        <a:lnTo>
                          <a:pt x="0" y="110"/>
                        </a:lnTo>
                        <a:lnTo>
                          <a:pt x="16" y="101"/>
                        </a:lnTo>
                        <a:lnTo>
                          <a:pt x="25" y="14"/>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0" name="ïṧlïďê">
                    <a:extLst>
                      <a:ext uri="{FF2B5EF4-FFF2-40B4-BE49-F238E27FC236}">
                        <a16:creationId xmlns:a16="http://schemas.microsoft.com/office/drawing/2014/main" id="{CCDB456F-3C8B-4C29-A2E1-F06BEF04BA9B}"/>
                      </a:ext>
                    </a:extLst>
                  </p:cNvPr>
                  <p:cNvSpPr/>
                  <p:nvPr/>
                </p:nvSpPr>
                <p:spPr bwMode="auto">
                  <a:xfrm>
                    <a:off x="5472113" y="5162551"/>
                    <a:ext cx="193675" cy="239713"/>
                  </a:xfrm>
                  <a:custGeom>
                    <a:avLst/>
                    <a:gdLst>
                      <a:gd name="T0" fmla="*/ 87 w 122"/>
                      <a:gd name="T1" fmla="*/ 1 h 151"/>
                      <a:gd name="T2" fmla="*/ 91 w 122"/>
                      <a:gd name="T3" fmla="*/ 0 h 151"/>
                      <a:gd name="T4" fmla="*/ 122 w 122"/>
                      <a:gd name="T5" fmla="*/ 80 h 151"/>
                      <a:gd name="T6" fmla="*/ 0 w 122"/>
                      <a:gd name="T7" fmla="*/ 151 h 151"/>
                      <a:gd name="T8" fmla="*/ 0 w 122"/>
                      <a:gd name="T9" fmla="*/ 147 h 151"/>
                      <a:gd name="T10" fmla="*/ 117 w 122"/>
                      <a:gd name="T11" fmla="*/ 79 h 151"/>
                      <a:gd name="T12" fmla="*/ 87 w 122"/>
                      <a:gd name="T13" fmla="*/ 1 h 151"/>
                    </a:gdLst>
                    <a:ahLst/>
                    <a:cxnLst>
                      <a:cxn ang="0">
                        <a:pos x="T0" y="T1"/>
                      </a:cxn>
                      <a:cxn ang="0">
                        <a:pos x="T2" y="T3"/>
                      </a:cxn>
                      <a:cxn ang="0">
                        <a:pos x="T4" y="T5"/>
                      </a:cxn>
                      <a:cxn ang="0">
                        <a:pos x="T6" y="T7"/>
                      </a:cxn>
                      <a:cxn ang="0">
                        <a:pos x="T8" y="T9"/>
                      </a:cxn>
                      <a:cxn ang="0">
                        <a:pos x="T10" y="T11"/>
                      </a:cxn>
                      <a:cxn ang="0">
                        <a:pos x="T12" y="T13"/>
                      </a:cxn>
                    </a:cxnLst>
                    <a:rect l="0" t="0" r="r" b="b"/>
                    <a:pathLst>
                      <a:path w="122" h="151">
                        <a:moveTo>
                          <a:pt x="87" y="1"/>
                        </a:moveTo>
                        <a:lnTo>
                          <a:pt x="91" y="0"/>
                        </a:lnTo>
                        <a:lnTo>
                          <a:pt x="122" y="80"/>
                        </a:lnTo>
                        <a:lnTo>
                          <a:pt x="0" y="151"/>
                        </a:lnTo>
                        <a:lnTo>
                          <a:pt x="0" y="147"/>
                        </a:lnTo>
                        <a:lnTo>
                          <a:pt x="117" y="79"/>
                        </a:lnTo>
                        <a:lnTo>
                          <a:pt x="87" y="1"/>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1" name="ïŝļíḓè">
                    <a:extLst>
                      <a:ext uri="{FF2B5EF4-FFF2-40B4-BE49-F238E27FC236}">
                        <a16:creationId xmlns:a16="http://schemas.microsoft.com/office/drawing/2014/main" id="{2F813FFD-CECF-4EC0-AED7-DF7DD5610770}"/>
                      </a:ext>
                    </a:extLst>
                  </p:cNvPr>
                  <p:cNvSpPr/>
                  <p:nvPr/>
                </p:nvSpPr>
                <p:spPr bwMode="auto">
                  <a:xfrm>
                    <a:off x="6194426" y="5084764"/>
                    <a:ext cx="242888" cy="288925"/>
                  </a:xfrm>
                  <a:custGeom>
                    <a:avLst/>
                    <a:gdLst>
                      <a:gd name="T0" fmla="*/ 0 w 153"/>
                      <a:gd name="T1" fmla="*/ 182 h 182"/>
                      <a:gd name="T2" fmla="*/ 153 w 153"/>
                      <a:gd name="T3" fmla="*/ 93 h 182"/>
                      <a:gd name="T4" fmla="*/ 153 w 153"/>
                      <a:gd name="T5" fmla="*/ 0 h 182"/>
                      <a:gd name="T6" fmla="*/ 1 w 153"/>
                      <a:gd name="T7" fmla="*/ 89 h 182"/>
                      <a:gd name="T8" fmla="*/ 0 w 153"/>
                      <a:gd name="T9" fmla="*/ 182 h 182"/>
                    </a:gdLst>
                    <a:ahLst/>
                    <a:cxnLst>
                      <a:cxn ang="0">
                        <a:pos x="T0" y="T1"/>
                      </a:cxn>
                      <a:cxn ang="0">
                        <a:pos x="T2" y="T3"/>
                      </a:cxn>
                      <a:cxn ang="0">
                        <a:pos x="T4" y="T5"/>
                      </a:cxn>
                      <a:cxn ang="0">
                        <a:pos x="T6" y="T7"/>
                      </a:cxn>
                      <a:cxn ang="0">
                        <a:pos x="T8" y="T9"/>
                      </a:cxn>
                    </a:cxnLst>
                    <a:rect l="0" t="0" r="r" b="b"/>
                    <a:pathLst>
                      <a:path w="153" h="182">
                        <a:moveTo>
                          <a:pt x="0" y="182"/>
                        </a:moveTo>
                        <a:lnTo>
                          <a:pt x="153" y="93"/>
                        </a:lnTo>
                        <a:lnTo>
                          <a:pt x="153" y="0"/>
                        </a:lnTo>
                        <a:lnTo>
                          <a:pt x="1" y="89"/>
                        </a:lnTo>
                        <a:lnTo>
                          <a:pt x="0" y="182"/>
                        </a:lnTo>
                        <a:close/>
                      </a:path>
                    </a:pathLst>
                  </a:custGeom>
                  <a:solidFill>
                    <a:srgbClr val="EB2E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2" name="iṩḻîḓé">
                    <a:extLst>
                      <a:ext uri="{FF2B5EF4-FFF2-40B4-BE49-F238E27FC236}">
                        <a16:creationId xmlns:a16="http://schemas.microsoft.com/office/drawing/2014/main" id="{0810C86B-198A-4FD0-8EB2-CC6073CC70A8}"/>
                      </a:ext>
                    </a:extLst>
                  </p:cNvPr>
                  <p:cNvSpPr/>
                  <p:nvPr/>
                </p:nvSpPr>
                <p:spPr bwMode="auto">
                  <a:xfrm>
                    <a:off x="5670551" y="4781551"/>
                    <a:ext cx="766763" cy="444500"/>
                  </a:xfrm>
                  <a:custGeom>
                    <a:avLst/>
                    <a:gdLst>
                      <a:gd name="T0" fmla="*/ 330 w 483"/>
                      <a:gd name="T1" fmla="*/ 280 h 280"/>
                      <a:gd name="T2" fmla="*/ 483 w 483"/>
                      <a:gd name="T3" fmla="*/ 192 h 280"/>
                      <a:gd name="T4" fmla="*/ 152 w 483"/>
                      <a:gd name="T5" fmla="*/ 0 h 280"/>
                      <a:gd name="T6" fmla="*/ 0 w 483"/>
                      <a:gd name="T7" fmla="*/ 89 h 280"/>
                      <a:gd name="T8" fmla="*/ 330 w 483"/>
                      <a:gd name="T9" fmla="*/ 280 h 280"/>
                    </a:gdLst>
                    <a:ahLst/>
                    <a:cxnLst>
                      <a:cxn ang="0">
                        <a:pos x="T0" y="T1"/>
                      </a:cxn>
                      <a:cxn ang="0">
                        <a:pos x="T2" y="T3"/>
                      </a:cxn>
                      <a:cxn ang="0">
                        <a:pos x="T4" y="T5"/>
                      </a:cxn>
                      <a:cxn ang="0">
                        <a:pos x="T6" y="T7"/>
                      </a:cxn>
                      <a:cxn ang="0">
                        <a:pos x="T8" y="T9"/>
                      </a:cxn>
                    </a:cxnLst>
                    <a:rect l="0" t="0" r="r" b="b"/>
                    <a:pathLst>
                      <a:path w="483" h="280">
                        <a:moveTo>
                          <a:pt x="330" y="280"/>
                        </a:moveTo>
                        <a:lnTo>
                          <a:pt x="483" y="192"/>
                        </a:lnTo>
                        <a:lnTo>
                          <a:pt x="152" y="0"/>
                        </a:lnTo>
                        <a:lnTo>
                          <a:pt x="0" y="89"/>
                        </a:lnTo>
                        <a:lnTo>
                          <a:pt x="330" y="280"/>
                        </a:lnTo>
                        <a:close/>
                      </a:path>
                    </a:pathLst>
                  </a:custGeom>
                  <a:solidFill>
                    <a:srgbClr val="FF838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3" name="iṧlíḋê">
                    <a:extLst>
                      <a:ext uri="{FF2B5EF4-FFF2-40B4-BE49-F238E27FC236}">
                        <a16:creationId xmlns:a16="http://schemas.microsoft.com/office/drawing/2014/main" id="{549C037E-E188-431B-9685-312D76508443}"/>
                      </a:ext>
                    </a:extLst>
                  </p:cNvPr>
                  <p:cNvSpPr/>
                  <p:nvPr/>
                </p:nvSpPr>
                <p:spPr bwMode="auto">
                  <a:xfrm>
                    <a:off x="5724526" y="4841876"/>
                    <a:ext cx="277813" cy="274638"/>
                  </a:xfrm>
                  <a:custGeom>
                    <a:avLst/>
                    <a:gdLst>
                      <a:gd name="T0" fmla="*/ 144 w 175"/>
                      <a:gd name="T1" fmla="*/ 64 h 173"/>
                      <a:gd name="T2" fmla="*/ 32 w 175"/>
                      <a:gd name="T3" fmla="*/ 0 h 173"/>
                      <a:gd name="T4" fmla="*/ 0 w 175"/>
                      <a:gd name="T5" fmla="*/ 71 h 173"/>
                      <a:gd name="T6" fmla="*/ 175 w 175"/>
                      <a:gd name="T7" fmla="*/ 173 h 173"/>
                      <a:gd name="T8" fmla="*/ 144 w 175"/>
                      <a:gd name="T9" fmla="*/ 64 h 173"/>
                    </a:gdLst>
                    <a:ahLst/>
                    <a:cxnLst>
                      <a:cxn ang="0">
                        <a:pos x="T0" y="T1"/>
                      </a:cxn>
                      <a:cxn ang="0">
                        <a:pos x="T2" y="T3"/>
                      </a:cxn>
                      <a:cxn ang="0">
                        <a:pos x="T4" y="T5"/>
                      </a:cxn>
                      <a:cxn ang="0">
                        <a:pos x="T6" y="T7"/>
                      </a:cxn>
                      <a:cxn ang="0">
                        <a:pos x="T8" y="T9"/>
                      </a:cxn>
                    </a:cxnLst>
                    <a:rect l="0" t="0" r="r" b="b"/>
                    <a:pathLst>
                      <a:path w="175" h="173">
                        <a:moveTo>
                          <a:pt x="144" y="64"/>
                        </a:moveTo>
                        <a:lnTo>
                          <a:pt x="32" y="0"/>
                        </a:lnTo>
                        <a:lnTo>
                          <a:pt x="0" y="71"/>
                        </a:lnTo>
                        <a:lnTo>
                          <a:pt x="175" y="173"/>
                        </a:lnTo>
                        <a:lnTo>
                          <a:pt x="144" y="64"/>
                        </a:lnTo>
                        <a:close/>
                      </a:path>
                    </a:pathLst>
                  </a:custGeom>
                  <a:solidFill>
                    <a:srgbClr val="EFF8F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4" name="îš1íḍe">
                    <a:extLst>
                      <a:ext uri="{FF2B5EF4-FFF2-40B4-BE49-F238E27FC236}">
                        <a16:creationId xmlns:a16="http://schemas.microsoft.com/office/drawing/2014/main" id="{291ECAF0-DDC4-4288-BDD1-14A70BA68F7C}"/>
                      </a:ext>
                    </a:extLst>
                  </p:cNvPr>
                  <p:cNvSpPr/>
                  <p:nvPr/>
                </p:nvSpPr>
                <p:spPr bwMode="auto">
                  <a:xfrm>
                    <a:off x="5775326" y="4711701"/>
                    <a:ext cx="406400" cy="231775"/>
                  </a:xfrm>
                  <a:custGeom>
                    <a:avLst/>
                    <a:gdLst>
                      <a:gd name="T0" fmla="*/ 256 w 256"/>
                      <a:gd name="T1" fmla="*/ 65 h 146"/>
                      <a:gd name="T2" fmla="*/ 144 w 256"/>
                      <a:gd name="T3" fmla="*/ 0 h 146"/>
                      <a:gd name="T4" fmla="*/ 0 w 256"/>
                      <a:gd name="T5" fmla="*/ 82 h 146"/>
                      <a:gd name="T6" fmla="*/ 112 w 256"/>
                      <a:gd name="T7" fmla="*/ 146 h 146"/>
                      <a:gd name="T8" fmla="*/ 256 w 256"/>
                      <a:gd name="T9" fmla="*/ 65 h 146"/>
                    </a:gdLst>
                    <a:ahLst/>
                    <a:cxnLst>
                      <a:cxn ang="0">
                        <a:pos x="T0" y="T1"/>
                      </a:cxn>
                      <a:cxn ang="0">
                        <a:pos x="T2" y="T3"/>
                      </a:cxn>
                      <a:cxn ang="0">
                        <a:pos x="T4" y="T5"/>
                      </a:cxn>
                      <a:cxn ang="0">
                        <a:pos x="T6" y="T7"/>
                      </a:cxn>
                      <a:cxn ang="0">
                        <a:pos x="T8" y="T9"/>
                      </a:cxn>
                    </a:cxnLst>
                    <a:rect l="0" t="0" r="r" b="b"/>
                    <a:pathLst>
                      <a:path w="256" h="146">
                        <a:moveTo>
                          <a:pt x="256" y="65"/>
                        </a:moveTo>
                        <a:lnTo>
                          <a:pt x="144" y="0"/>
                        </a:lnTo>
                        <a:lnTo>
                          <a:pt x="0" y="82"/>
                        </a:lnTo>
                        <a:lnTo>
                          <a:pt x="112" y="146"/>
                        </a:lnTo>
                        <a:lnTo>
                          <a:pt x="256"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5" name="ïṣľïdê">
                    <a:extLst>
                      <a:ext uri="{FF2B5EF4-FFF2-40B4-BE49-F238E27FC236}">
                        <a16:creationId xmlns:a16="http://schemas.microsoft.com/office/drawing/2014/main" id="{B11DC3B7-16D0-42DC-BEA2-64039C388283}"/>
                      </a:ext>
                    </a:extLst>
                  </p:cNvPr>
                  <p:cNvSpPr/>
                  <p:nvPr/>
                </p:nvSpPr>
                <p:spPr bwMode="auto">
                  <a:xfrm>
                    <a:off x="5953126" y="4814889"/>
                    <a:ext cx="292100" cy="301625"/>
                  </a:xfrm>
                  <a:custGeom>
                    <a:avLst/>
                    <a:gdLst>
                      <a:gd name="T0" fmla="*/ 0 w 184"/>
                      <a:gd name="T1" fmla="*/ 81 h 190"/>
                      <a:gd name="T2" fmla="*/ 31 w 184"/>
                      <a:gd name="T3" fmla="*/ 190 h 190"/>
                      <a:gd name="T4" fmla="*/ 184 w 184"/>
                      <a:gd name="T5" fmla="*/ 101 h 190"/>
                      <a:gd name="T6" fmla="*/ 144 w 184"/>
                      <a:gd name="T7" fmla="*/ 0 h 190"/>
                      <a:gd name="T8" fmla="*/ 0 w 184"/>
                      <a:gd name="T9" fmla="*/ 81 h 190"/>
                    </a:gdLst>
                    <a:ahLst/>
                    <a:cxnLst>
                      <a:cxn ang="0">
                        <a:pos x="T0" y="T1"/>
                      </a:cxn>
                      <a:cxn ang="0">
                        <a:pos x="T2" y="T3"/>
                      </a:cxn>
                      <a:cxn ang="0">
                        <a:pos x="T4" y="T5"/>
                      </a:cxn>
                      <a:cxn ang="0">
                        <a:pos x="T6" y="T7"/>
                      </a:cxn>
                      <a:cxn ang="0">
                        <a:pos x="T8" y="T9"/>
                      </a:cxn>
                    </a:cxnLst>
                    <a:rect l="0" t="0" r="r" b="b"/>
                    <a:pathLst>
                      <a:path w="184" h="190">
                        <a:moveTo>
                          <a:pt x="0" y="81"/>
                        </a:moveTo>
                        <a:lnTo>
                          <a:pt x="31" y="190"/>
                        </a:lnTo>
                        <a:lnTo>
                          <a:pt x="184" y="101"/>
                        </a:lnTo>
                        <a:lnTo>
                          <a:pt x="144" y="0"/>
                        </a:lnTo>
                        <a:lnTo>
                          <a:pt x="0" y="81"/>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6" name="ïśḷiḍe">
                    <a:extLst>
                      <a:ext uri="{FF2B5EF4-FFF2-40B4-BE49-F238E27FC236}">
                        <a16:creationId xmlns:a16="http://schemas.microsoft.com/office/drawing/2014/main" id="{5FBF4BE8-07BD-4269-A38C-EE1A7DEF5825}"/>
                      </a:ext>
                    </a:extLst>
                  </p:cNvPr>
                  <p:cNvSpPr/>
                  <p:nvPr/>
                </p:nvSpPr>
                <p:spPr bwMode="auto">
                  <a:xfrm>
                    <a:off x="5983288" y="4843464"/>
                    <a:ext cx="231775" cy="241300"/>
                  </a:xfrm>
                  <a:custGeom>
                    <a:avLst/>
                    <a:gdLst>
                      <a:gd name="T0" fmla="*/ 0 w 146"/>
                      <a:gd name="T1" fmla="*/ 66 h 152"/>
                      <a:gd name="T2" fmla="*/ 25 w 146"/>
                      <a:gd name="T3" fmla="*/ 152 h 152"/>
                      <a:gd name="T4" fmla="*/ 146 w 146"/>
                      <a:gd name="T5" fmla="*/ 82 h 152"/>
                      <a:gd name="T6" fmla="*/ 115 w 146"/>
                      <a:gd name="T7" fmla="*/ 0 h 152"/>
                      <a:gd name="T8" fmla="*/ 0 w 146"/>
                      <a:gd name="T9" fmla="*/ 66 h 152"/>
                    </a:gdLst>
                    <a:ahLst/>
                    <a:cxnLst>
                      <a:cxn ang="0">
                        <a:pos x="T0" y="T1"/>
                      </a:cxn>
                      <a:cxn ang="0">
                        <a:pos x="T2" y="T3"/>
                      </a:cxn>
                      <a:cxn ang="0">
                        <a:pos x="T4" y="T5"/>
                      </a:cxn>
                      <a:cxn ang="0">
                        <a:pos x="T6" y="T7"/>
                      </a:cxn>
                      <a:cxn ang="0">
                        <a:pos x="T8" y="T9"/>
                      </a:cxn>
                    </a:cxnLst>
                    <a:rect l="0" t="0" r="r" b="b"/>
                    <a:pathLst>
                      <a:path w="146" h="152">
                        <a:moveTo>
                          <a:pt x="0" y="66"/>
                        </a:moveTo>
                        <a:lnTo>
                          <a:pt x="25" y="152"/>
                        </a:lnTo>
                        <a:lnTo>
                          <a:pt x="146" y="82"/>
                        </a:lnTo>
                        <a:lnTo>
                          <a:pt x="115" y="0"/>
                        </a:lnTo>
                        <a:lnTo>
                          <a:pt x="0" y="66"/>
                        </a:lnTo>
                        <a:close/>
                      </a:path>
                    </a:pathLst>
                  </a:custGeom>
                  <a:solidFill>
                    <a:srgbClr val="6791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7" name="íšlíḑè">
                    <a:extLst>
                      <a:ext uri="{FF2B5EF4-FFF2-40B4-BE49-F238E27FC236}">
                        <a16:creationId xmlns:a16="http://schemas.microsoft.com/office/drawing/2014/main" id="{4DD70DF9-0089-4144-A153-348C5F3EA7E0}"/>
                      </a:ext>
                    </a:extLst>
                  </p:cNvPr>
                  <p:cNvSpPr/>
                  <p:nvPr/>
                </p:nvSpPr>
                <p:spPr bwMode="auto">
                  <a:xfrm>
                    <a:off x="5754688" y="4868864"/>
                    <a:ext cx="219075" cy="217488"/>
                  </a:xfrm>
                  <a:custGeom>
                    <a:avLst/>
                    <a:gdLst>
                      <a:gd name="T0" fmla="*/ 115 w 138"/>
                      <a:gd name="T1" fmla="*/ 51 h 137"/>
                      <a:gd name="T2" fmla="*/ 25 w 138"/>
                      <a:gd name="T3" fmla="*/ 0 h 137"/>
                      <a:gd name="T4" fmla="*/ 0 w 138"/>
                      <a:gd name="T5" fmla="*/ 58 h 137"/>
                      <a:gd name="T6" fmla="*/ 138 w 138"/>
                      <a:gd name="T7" fmla="*/ 137 h 137"/>
                      <a:gd name="T8" fmla="*/ 115 w 138"/>
                      <a:gd name="T9" fmla="*/ 51 h 137"/>
                    </a:gdLst>
                    <a:ahLst/>
                    <a:cxnLst>
                      <a:cxn ang="0">
                        <a:pos x="T0" y="T1"/>
                      </a:cxn>
                      <a:cxn ang="0">
                        <a:pos x="T2" y="T3"/>
                      </a:cxn>
                      <a:cxn ang="0">
                        <a:pos x="T4" y="T5"/>
                      </a:cxn>
                      <a:cxn ang="0">
                        <a:pos x="T6" y="T7"/>
                      </a:cxn>
                      <a:cxn ang="0">
                        <a:pos x="T8" y="T9"/>
                      </a:cxn>
                    </a:cxnLst>
                    <a:rect l="0" t="0" r="r" b="b"/>
                    <a:pathLst>
                      <a:path w="138" h="137">
                        <a:moveTo>
                          <a:pt x="115" y="51"/>
                        </a:moveTo>
                        <a:lnTo>
                          <a:pt x="25" y="0"/>
                        </a:lnTo>
                        <a:lnTo>
                          <a:pt x="0" y="58"/>
                        </a:lnTo>
                        <a:lnTo>
                          <a:pt x="138" y="137"/>
                        </a:lnTo>
                        <a:lnTo>
                          <a:pt x="115" y="51"/>
                        </a:lnTo>
                        <a:close/>
                      </a:path>
                    </a:pathLst>
                  </a:custGeom>
                  <a:solidFill>
                    <a:srgbClr val="C5D7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8" name="íSḻiďè">
                    <a:extLst>
                      <a:ext uri="{FF2B5EF4-FFF2-40B4-BE49-F238E27FC236}">
                        <a16:creationId xmlns:a16="http://schemas.microsoft.com/office/drawing/2014/main" id="{1248B9CB-8BA1-453E-A742-5F446CFDB287}"/>
                      </a:ext>
                    </a:extLst>
                  </p:cNvPr>
                  <p:cNvSpPr/>
                  <p:nvPr/>
                </p:nvSpPr>
                <p:spPr bwMode="auto">
                  <a:xfrm>
                    <a:off x="5754688" y="4868864"/>
                    <a:ext cx="219075" cy="217488"/>
                  </a:xfrm>
                  <a:custGeom>
                    <a:avLst/>
                    <a:gdLst>
                      <a:gd name="T0" fmla="*/ 0 w 138"/>
                      <a:gd name="T1" fmla="*/ 58 h 137"/>
                      <a:gd name="T2" fmla="*/ 25 w 138"/>
                      <a:gd name="T3" fmla="*/ 0 h 137"/>
                      <a:gd name="T4" fmla="*/ 28 w 138"/>
                      <a:gd name="T5" fmla="*/ 1 h 137"/>
                      <a:gd name="T6" fmla="*/ 4 w 138"/>
                      <a:gd name="T7" fmla="*/ 55 h 137"/>
                      <a:gd name="T8" fmla="*/ 137 w 138"/>
                      <a:gd name="T9" fmla="*/ 133 h 137"/>
                      <a:gd name="T10" fmla="*/ 138 w 138"/>
                      <a:gd name="T11" fmla="*/ 137 h 137"/>
                      <a:gd name="T12" fmla="*/ 0 w 138"/>
                      <a:gd name="T13" fmla="*/ 58 h 137"/>
                    </a:gdLst>
                    <a:ahLst/>
                    <a:cxnLst>
                      <a:cxn ang="0">
                        <a:pos x="T0" y="T1"/>
                      </a:cxn>
                      <a:cxn ang="0">
                        <a:pos x="T2" y="T3"/>
                      </a:cxn>
                      <a:cxn ang="0">
                        <a:pos x="T4" y="T5"/>
                      </a:cxn>
                      <a:cxn ang="0">
                        <a:pos x="T6" y="T7"/>
                      </a:cxn>
                      <a:cxn ang="0">
                        <a:pos x="T8" y="T9"/>
                      </a:cxn>
                      <a:cxn ang="0">
                        <a:pos x="T10" y="T11"/>
                      </a:cxn>
                      <a:cxn ang="0">
                        <a:pos x="T12" y="T13"/>
                      </a:cxn>
                    </a:cxnLst>
                    <a:rect l="0" t="0" r="r" b="b"/>
                    <a:pathLst>
                      <a:path w="138" h="137">
                        <a:moveTo>
                          <a:pt x="0" y="58"/>
                        </a:moveTo>
                        <a:lnTo>
                          <a:pt x="25" y="0"/>
                        </a:lnTo>
                        <a:lnTo>
                          <a:pt x="28" y="1"/>
                        </a:lnTo>
                        <a:lnTo>
                          <a:pt x="4" y="55"/>
                        </a:lnTo>
                        <a:lnTo>
                          <a:pt x="137" y="133"/>
                        </a:lnTo>
                        <a:lnTo>
                          <a:pt x="138" y="137"/>
                        </a:lnTo>
                        <a:lnTo>
                          <a:pt x="0" y="58"/>
                        </a:lnTo>
                        <a:close/>
                      </a:path>
                    </a:pathLst>
                  </a:custGeom>
                  <a:solidFill>
                    <a:srgbClr val="DEE1E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59" name="iṩļíḍe">
                    <a:extLst>
                      <a:ext uri="{FF2B5EF4-FFF2-40B4-BE49-F238E27FC236}">
                        <a16:creationId xmlns:a16="http://schemas.microsoft.com/office/drawing/2014/main" id="{24E29F0C-EB56-4FE6-ACCD-BBCD63912A7F}"/>
                      </a:ext>
                    </a:extLst>
                  </p:cNvPr>
                  <p:cNvSpPr/>
                  <p:nvPr/>
                </p:nvSpPr>
                <p:spPr bwMode="auto">
                  <a:xfrm>
                    <a:off x="5854701" y="5019676"/>
                    <a:ext cx="11113" cy="9525"/>
                  </a:xfrm>
                  <a:custGeom>
                    <a:avLst/>
                    <a:gdLst>
                      <a:gd name="T0" fmla="*/ 7 w 7"/>
                      <a:gd name="T1" fmla="*/ 3 h 6"/>
                      <a:gd name="T2" fmla="*/ 7 w 7"/>
                      <a:gd name="T3" fmla="*/ 3 h 6"/>
                      <a:gd name="T4" fmla="*/ 0 w 7"/>
                      <a:gd name="T5" fmla="*/ 6 h 6"/>
                      <a:gd name="T6" fmla="*/ 0 w 7"/>
                      <a:gd name="T7" fmla="*/ 0 h 6"/>
                      <a:gd name="T8" fmla="*/ 7 w 7"/>
                      <a:gd name="T9" fmla="*/ 3 h 6"/>
                    </a:gdLst>
                    <a:ahLst/>
                    <a:cxnLst>
                      <a:cxn ang="0">
                        <a:pos x="T0" y="T1"/>
                      </a:cxn>
                      <a:cxn ang="0">
                        <a:pos x="T2" y="T3"/>
                      </a:cxn>
                      <a:cxn ang="0">
                        <a:pos x="T4" y="T5"/>
                      </a:cxn>
                      <a:cxn ang="0">
                        <a:pos x="T6" y="T7"/>
                      </a:cxn>
                      <a:cxn ang="0">
                        <a:pos x="T8" y="T9"/>
                      </a:cxn>
                    </a:cxnLst>
                    <a:rect l="0" t="0" r="r" b="b"/>
                    <a:pathLst>
                      <a:path w="7" h="6">
                        <a:moveTo>
                          <a:pt x="7" y="3"/>
                        </a:moveTo>
                        <a:lnTo>
                          <a:pt x="7" y="3"/>
                        </a:lnTo>
                        <a:lnTo>
                          <a:pt x="0" y="6"/>
                        </a:lnTo>
                        <a:lnTo>
                          <a:pt x="0" y="0"/>
                        </a:lnTo>
                        <a:lnTo>
                          <a:pt x="7" y="3"/>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0" name="ïṩlíḍe">
                    <a:extLst>
                      <a:ext uri="{FF2B5EF4-FFF2-40B4-BE49-F238E27FC236}">
                        <a16:creationId xmlns:a16="http://schemas.microsoft.com/office/drawing/2014/main" id="{9E55B016-1A2B-4AD7-8A3B-F0FA99E74A16}"/>
                      </a:ext>
                    </a:extLst>
                  </p:cNvPr>
                  <p:cNvSpPr/>
                  <p:nvPr/>
                </p:nvSpPr>
                <p:spPr bwMode="auto">
                  <a:xfrm>
                    <a:off x="5854701" y="4903789"/>
                    <a:ext cx="11113" cy="120650"/>
                  </a:xfrm>
                  <a:custGeom>
                    <a:avLst/>
                    <a:gdLst>
                      <a:gd name="T0" fmla="*/ 2 w 7"/>
                      <a:gd name="T1" fmla="*/ 0 h 76"/>
                      <a:gd name="T2" fmla="*/ 7 w 7"/>
                      <a:gd name="T3" fmla="*/ 4 h 76"/>
                      <a:gd name="T4" fmla="*/ 7 w 7"/>
                      <a:gd name="T5" fmla="*/ 76 h 76"/>
                      <a:gd name="T6" fmla="*/ 0 w 7"/>
                      <a:gd name="T7" fmla="*/ 73 h 76"/>
                      <a:gd name="T8" fmla="*/ 2 w 7"/>
                      <a:gd name="T9" fmla="*/ 0 h 76"/>
                    </a:gdLst>
                    <a:ahLst/>
                    <a:cxnLst>
                      <a:cxn ang="0">
                        <a:pos x="T0" y="T1"/>
                      </a:cxn>
                      <a:cxn ang="0">
                        <a:pos x="T2" y="T3"/>
                      </a:cxn>
                      <a:cxn ang="0">
                        <a:pos x="T4" y="T5"/>
                      </a:cxn>
                      <a:cxn ang="0">
                        <a:pos x="T6" y="T7"/>
                      </a:cxn>
                      <a:cxn ang="0">
                        <a:pos x="T8" y="T9"/>
                      </a:cxn>
                    </a:cxnLst>
                    <a:rect l="0" t="0" r="r" b="b"/>
                    <a:pathLst>
                      <a:path w="7" h="76">
                        <a:moveTo>
                          <a:pt x="2" y="0"/>
                        </a:moveTo>
                        <a:lnTo>
                          <a:pt x="7" y="4"/>
                        </a:lnTo>
                        <a:lnTo>
                          <a:pt x="7" y="76"/>
                        </a:lnTo>
                        <a:lnTo>
                          <a:pt x="0" y="73"/>
                        </a:lnTo>
                        <a:lnTo>
                          <a:pt x="2" y="0"/>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1" name="ïsľïḑé">
                    <a:extLst>
                      <a:ext uri="{FF2B5EF4-FFF2-40B4-BE49-F238E27FC236}">
                        <a16:creationId xmlns:a16="http://schemas.microsoft.com/office/drawing/2014/main" id="{E4EF0480-F952-47E1-A01C-336DC19EA76C}"/>
                      </a:ext>
                    </a:extLst>
                  </p:cNvPr>
                  <p:cNvSpPr/>
                  <p:nvPr/>
                </p:nvSpPr>
                <p:spPr bwMode="auto">
                  <a:xfrm>
                    <a:off x="5845176" y="5013326"/>
                    <a:ext cx="9525" cy="15875"/>
                  </a:xfrm>
                  <a:custGeom>
                    <a:avLst/>
                    <a:gdLst>
                      <a:gd name="T0" fmla="*/ 6 w 6"/>
                      <a:gd name="T1" fmla="*/ 4 h 10"/>
                      <a:gd name="T2" fmla="*/ 6 w 6"/>
                      <a:gd name="T3" fmla="*/ 10 h 10"/>
                      <a:gd name="T4" fmla="*/ 0 w 6"/>
                      <a:gd name="T5" fmla="*/ 7 h 10"/>
                      <a:gd name="T6" fmla="*/ 0 w 6"/>
                      <a:gd name="T7" fmla="*/ 0 h 10"/>
                      <a:gd name="T8" fmla="*/ 6 w 6"/>
                      <a:gd name="T9" fmla="*/ 4 h 10"/>
                    </a:gdLst>
                    <a:ahLst/>
                    <a:cxnLst>
                      <a:cxn ang="0">
                        <a:pos x="T0" y="T1"/>
                      </a:cxn>
                      <a:cxn ang="0">
                        <a:pos x="T2" y="T3"/>
                      </a:cxn>
                      <a:cxn ang="0">
                        <a:pos x="T4" y="T5"/>
                      </a:cxn>
                      <a:cxn ang="0">
                        <a:pos x="T6" y="T7"/>
                      </a:cxn>
                      <a:cxn ang="0">
                        <a:pos x="T8" y="T9"/>
                      </a:cxn>
                    </a:cxnLst>
                    <a:rect l="0" t="0" r="r" b="b"/>
                    <a:pathLst>
                      <a:path w="6" h="10">
                        <a:moveTo>
                          <a:pt x="6" y="4"/>
                        </a:moveTo>
                        <a:lnTo>
                          <a:pt x="6" y="10"/>
                        </a:lnTo>
                        <a:lnTo>
                          <a:pt x="0" y="7"/>
                        </a:lnTo>
                        <a:lnTo>
                          <a:pt x="0" y="0"/>
                        </a:lnTo>
                        <a:lnTo>
                          <a:pt x="6" y="4"/>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2" name="ïşľiḋè">
                    <a:extLst>
                      <a:ext uri="{FF2B5EF4-FFF2-40B4-BE49-F238E27FC236}">
                        <a16:creationId xmlns:a16="http://schemas.microsoft.com/office/drawing/2014/main" id="{C6148A2F-DD95-4904-A350-F695587A2B65}"/>
                      </a:ext>
                    </a:extLst>
                  </p:cNvPr>
                  <p:cNvSpPr/>
                  <p:nvPr/>
                </p:nvSpPr>
                <p:spPr bwMode="auto">
                  <a:xfrm>
                    <a:off x="5845176" y="4897439"/>
                    <a:ext cx="12700" cy="122238"/>
                  </a:xfrm>
                  <a:custGeom>
                    <a:avLst/>
                    <a:gdLst>
                      <a:gd name="T0" fmla="*/ 6 w 8"/>
                      <a:gd name="T1" fmla="*/ 77 h 77"/>
                      <a:gd name="T2" fmla="*/ 0 w 8"/>
                      <a:gd name="T3" fmla="*/ 73 h 77"/>
                      <a:gd name="T4" fmla="*/ 0 w 8"/>
                      <a:gd name="T5" fmla="*/ 0 h 77"/>
                      <a:gd name="T6" fmla="*/ 8 w 8"/>
                      <a:gd name="T7" fmla="*/ 4 h 77"/>
                      <a:gd name="T8" fmla="*/ 6 w 8"/>
                      <a:gd name="T9" fmla="*/ 77 h 77"/>
                    </a:gdLst>
                    <a:ahLst/>
                    <a:cxnLst>
                      <a:cxn ang="0">
                        <a:pos x="T0" y="T1"/>
                      </a:cxn>
                      <a:cxn ang="0">
                        <a:pos x="T2" y="T3"/>
                      </a:cxn>
                      <a:cxn ang="0">
                        <a:pos x="T4" y="T5"/>
                      </a:cxn>
                      <a:cxn ang="0">
                        <a:pos x="T6" y="T7"/>
                      </a:cxn>
                      <a:cxn ang="0">
                        <a:pos x="T8" y="T9"/>
                      </a:cxn>
                    </a:cxnLst>
                    <a:rect l="0" t="0" r="r" b="b"/>
                    <a:pathLst>
                      <a:path w="8" h="77">
                        <a:moveTo>
                          <a:pt x="6" y="77"/>
                        </a:moveTo>
                        <a:lnTo>
                          <a:pt x="0" y="73"/>
                        </a:lnTo>
                        <a:lnTo>
                          <a:pt x="0" y="0"/>
                        </a:lnTo>
                        <a:lnTo>
                          <a:pt x="8" y="4"/>
                        </a:lnTo>
                        <a:lnTo>
                          <a:pt x="6" y="77"/>
                        </a:lnTo>
                        <a:close/>
                      </a:path>
                    </a:pathLst>
                  </a:custGeom>
                  <a:solidFill>
                    <a:srgbClr val="F1FC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3" name="îślîdè">
                    <a:extLst>
                      <a:ext uri="{FF2B5EF4-FFF2-40B4-BE49-F238E27FC236}">
                        <a16:creationId xmlns:a16="http://schemas.microsoft.com/office/drawing/2014/main" id="{855CB879-1E70-4685-8027-3EF8EFD322FD}"/>
                      </a:ext>
                    </a:extLst>
                  </p:cNvPr>
                  <p:cNvSpPr/>
                  <p:nvPr/>
                </p:nvSpPr>
                <p:spPr bwMode="auto">
                  <a:xfrm>
                    <a:off x="6272213" y="5241926"/>
                    <a:ext cx="3175" cy="39688"/>
                  </a:xfrm>
                  <a:custGeom>
                    <a:avLst/>
                    <a:gdLst>
                      <a:gd name="T0" fmla="*/ 2 w 2"/>
                      <a:gd name="T1" fmla="*/ 1 h 25"/>
                      <a:gd name="T2" fmla="*/ 0 w 2"/>
                      <a:gd name="T3" fmla="*/ 0 h 25"/>
                      <a:gd name="T4" fmla="*/ 0 w 2"/>
                      <a:gd name="T5" fmla="*/ 23 h 25"/>
                      <a:gd name="T6" fmla="*/ 2 w 2"/>
                      <a:gd name="T7" fmla="*/ 25 h 25"/>
                      <a:gd name="T8" fmla="*/ 2 w 2"/>
                      <a:gd name="T9" fmla="*/ 1 h 25"/>
                    </a:gdLst>
                    <a:ahLst/>
                    <a:cxnLst>
                      <a:cxn ang="0">
                        <a:pos x="T0" y="T1"/>
                      </a:cxn>
                      <a:cxn ang="0">
                        <a:pos x="T2" y="T3"/>
                      </a:cxn>
                      <a:cxn ang="0">
                        <a:pos x="T4" y="T5"/>
                      </a:cxn>
                      <a:cxn ang="0">
                        <a:pos x="T6" y="T7"/>
                      </a:cxn>
                      <a:cxn ang="0">
                        <a:pos x="T8" y="T9"/>
                      </a:cxn>
                    </a:cxnLst>
                    <a:rect l="0" t="0" r="r" b="b"/>
                    <a:pathLst>
                      <a:path w="2" h="25">
                        <a:moveTo>
                          <a:pt x="2" y="1"/>
                        </a:moveTo>
                        <a:lnTo>
                          <a:pt x="0" y="0"/>
                        </a:lnTo>
                        <a:lnTo>
                          <a:pt x="0" y="23"/>
                        </a:lnTo>
                        <a:lnTo>
                          <a:pt x="2" y="25"/>
                        </a:lnTo>
                        <a:lnTo>
                          <a:pt x="2"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4" name="iṧḷiďé">
                    <a:extLst>
                      <a:ext uri="{FF2B5EF4-FFF2-40B4-BE49-F238E27FC236}">
                        <a16:creationId xmlns:a16="http://schemas.microsoft.com/office/drawing/2014/main" id="{E50048BB-3353-4B3B-9E3C-CB2CA3940775}"/>
                      </a:ext>
                    </a:extLst>
                  </p:cNvPr>
                  <p:cNvSpPr/>
                  <p:nvPr/>
                </p:nvSpPr>
                <p:spPr bwMode="auto">
                  <a:xfrm>
                    <a:off x="6272213" y="5183189"/>
                    <a:ext cx="103188" cy="60325"/>
                  </a:xfrm>
                  <a:custGeom>
                    <a:avLst/>
                    <a:gdLst>
                      <a:gd name="T0" fmla="*/ 65 w 65"/>
                      <a:gd name="T1" fmla="*/ 1 h 38"/>
                      <a:gd name="T2" fmla="*/ 63 w 65"/>
                      <a:gd name="T3" fmla="*/ 0 h 38"/>
                      <a:gd name="T4" fmla="*/ 0 w 65"/>
                      <a:gd name="T5" fmla="*/ 37 h 38"/>
                      <a:gd name="T6" fmla="*/ 2 w 65"/>
                      <a:gd name="T7" fmla="*/ 38 h 38"/>
                      <a:gd name="T8" fmla="*/ 65 w 65"/>
                      <a:gd name="T9" fmla="*/ 1 h 38"/>
                    </a:gdLst>
                    <a:ahLst/>
                    <a:cxnLst>
                      <a:cxn ang="0">
                        <a:pos x="T0" y="T1"/>
                      </a:cxn>
                      <a:cxn ang="0">
                        <a:pos x="T2" y="T3"/>
                      </a:cxn>
                      <a:cxn ang="0">
                        <a:pos x="T4" y="T5"/>
                      </a:cxn>
                      <a:cxn ang="0">
                        <a:pos x="T6" y="T7"/>
                      </a:cxn>
                      <a:cxn ang="0">
                        <a:pos x="T8" y="T9"/>
                      </a:cxn>
                    </a:cxnLst>
                    <a:rect l="0" t="0" r="r" b="b"/>
                    <a:pathLst>
                      <a:path w="65" h="38">
                        <a:moveTo>
                          <a:pt x="65" y="1"/>
                        </a:moveTo>
                        <a:lnTo>
                          <a:pt x="63" y="0"/>
                        </a:lnTo>
                        <a:lnTo>
                          <a:pt x="0" y="37"/>
                        </a:lnTo>
                        <a:lnTo>
                          <a:pt x="2" y="38"/>
                        </a:lnTo>
                        <a:lnTo>
                          <a:pt x="65" y="1"/>
                        </a:ln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5" name="íŝḻîḍê">
                    <a:extLst>
                      <a:ext uri="{FF2B5EF4-FFF2-40B4-BE49-F238E27FC236}">
                        <a16:creationId xmlns:a16="http://schemas.microsoft.com/office/drawing/2014/main" id="{45A8020D-43D2-4B4E-BC76-6D41AC87D1ED}"/>
                      </a:ext>
                    </a:extLst>
                  </p:cNvPr>
                  <p:cNvSpPr/>
                  <p:nvPr/>
                </p:nvSpPr>
                <p:spPr bwMode="auto">
                  <a:xfrm>
                    <a:off x="6275388" y="5184776"/>
                    <a:ext cx="100013" cy="96838"/>
                  </a:xfrm>
                  <a:custGeom>
                    <a:avLst/>
                    <a:gdLst>
                      <a:gd name="T0" fmla="*/ 0 w 63"/>
                      <a:gd name="T1" fmla="*/ 37 h 61"/>
                      <a:gd name="T2" fmla="*/ 0 w 63"/>
                      <a:gd name="T3" fmla="*/ 61 h 61"/>
                      <a:gd name="T4" fmla="*/ 63 w 63"/>
                      <a:gd name="T5" fmla="*/ 24 h 61"/>
                      <a:gd name="T6" fmla="*/ 63 w 63"/>
                      <a:gd name="T7" fmla="*/ 0 h 61"/>
                      <a:gd name="T8" fmla="*/ 0 w 63"/>
                      <a:gd name="T9" fmla="*/ 37 h 61"/>
                    </a:gdLst>
                    <a:ahLst/>
                    <a:cxnLst>
                      <a:cxn ang="0">
                        <a:pos x="T0" y="T1"/>
                      </a:cxn>
                      <a:cxn ang="0">
                        <a:pos x="T2" y="T3"/>
                      </a:cxn>
                      <a:cxn ang="0">
                        <a:pos x="T4" y="T5"/>
                      </a:cxn>
                      <a:cxn ang="0">
                        <a:pos x="T6" y="T7"/>
                      </a:cxn>
                      <a:cxn ang="0">
                        <a:pos x="T8" y="T9"/>
                      </a:cxn>
                    </a:cxnLst>
                    <a:rect l="0" t="0" r="r" b="b"/>
                    <a:pathLst>
                      <a:path w="63" h="61">
                        <a:moveTo>
                          <a:pt x="0" y="37"/>
                        </a:moveTo>
                        <a:lnTo>
                          <a:pt x="0" y="61"/>
                        </a:lnTo>
                        <a:lnTo>
                          <a:pt x="63" y="24"/>
                        </a:lnTo>
                        <a:lnTo>
                          <a:pt x="63" y="0"/>
                        </a:lnTo>
                        <a:lnTo>
                          <a:pt x="0" y="37"/>
                        </a:ln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6" name="išľiḍé">
                    <a:extLst>
                      <a:ext uri="{FF2B5EF4-FFF2-40B4-BE49-F238E27FC236}">
                        <a16:creationId xmlns:a16="http://schemas.microsoft.com/office/drawing/2014/main" id="{BE4CC8B5-5A51-4C40-AA0F-0DE982A113DE}"/>
                      </a:ext>
                    </a:extLst>
                  </p:cNvPr>
                  <p:cNvSpPr/>
                  <p:nvPr/>
                </p:nvSpPr>
                <p:spPr bwMode="auto">
                  <a:xfrm>
                    <a:off x="6235701" y="5257801"/>
                    <a:ext cx="15875" cy="4763"/>
                  </a:xfrm>
                  <a:custGeom>
                    <a:avLst/>
                    <a:gdLst>
                      <a:gd name="T0" fmla="*/ 7 w 7"/>
                      <a:gd name="T1" fmla="*/ 2 h 2"/>
                      <a:gd name="T2" fmla="*/ 6 w 7"/>
                      <a:gd name="T3" fmla="*/ 1 h 2"/>
                      <a:gd name="T4" fmla="*/ 0 w 7"/>
                      <a:gd name="T5" fmla="*/ 1 h 2"/>
                      <a:gd name="T6" fmla="*/ 2 w 7"/>
                      <a:gd name="T7" fmla="*/ 2 h 2"/>
                      <a:gd name="T8" fmla="*/ 7 w 7"/>
                      <a:gd name="T9" fmla="*/ 2 h 2"/>
                    </a:gdLst>
                    <a:ahLst/>
                    <a:cxnLst>
                      <a:cxn ang="0">
                        <a:pos x="T0" y="T1"/>
                      </a:cxn>
                      <a:cxn ang="0">
                        <a:pos x="T2" y="T3"/>
                      </a:cxn>
                      <a:cxn ang="0">
                        <a:pos x="T4" y="T5"/>
                      </a:cxn>
                      <a:cxn ang="0">
                        <a:pos x="T6" y="T7"/>
                      </a:cxn>
                      <a:cxn ang="0">
                        <a:pos x="T8" y="T9"/>
                      </a:cxn>
                    </a:cxnLst>
                    <a:rect l="0" t="0" r="r" b="b"/>
                    <a:pathLst>
                      <a:path w="7" h="2">
                        <a:moveTo>
                          <a:pt x="7" y="2"/>
                        </a:moveTo>
                        <a:cubicBezTo>
                          <a:pt x="6" y="1"/>
                          <a:pt x="6" y="1"/>
                          <a:pt x="6" y="1"/>
                        </a:cubicBezTo>
                        <a:cubicBezTo>
                          <a:pt x="4" y="0"/>
                          <a:pt x="2" y="0"/>
                          <a:pt x="0" y="1"/>
                        </a:cubicBezTo>
                        <a:cubicBezTo>
                          <a:pt x="2" y="2"/>
                          <a:pt x="2" y="2"/>
                          <a:pt x="2" y="2"/>
                        </a:cubicBezTo>
                        <a:cubicBezTo>
                          <a:pt x="4" y="1"/>
                          <a:pt x="6" y="1"/>
                          <a:pt x="7" y="2"/>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7" name="iṡļídê">
                    <a:extLst>
                      <a:ext uri="{FF2B5EF4-FFF2-40B4-BE49-F238E27FC236}">
                        <a16:creationId xmlns:a16="http://schemas.microsoft.com/office/drawing/2014/main" id="{2E7D934C-6305-41EB-A957-1A951649FF4D}"/>
                      </a:ext>
                    </a:extLst>
                  </p:cNvPr>
                  <p:cNvSpPr/>
                  <p:nvPr/>
                </p:nvSpPr>
                <p:spPr bwMode="auto">
                  <a:xfrm>
                    <a:off x="6246813" y="5257801"/>
                    <a:ext cx="4763" cy="4763"/>
                  </a:xfrm>
                  <a:custGeom>
                    <a:avLst/>
                    <a:gdLst>
                      <a:gd name="T0" fmla="*/ 2 w 2"/>
                      <a:gd name="T1" fmla="*/ 2 h 2"/>
                      <a:gd name="T2" fmla="*/ 1 w 2"/>
                      <a:gd name="T3" fmla="*/ 1 h 2"/>
                      <a:gd name="T4" fmla="*/ 0 w 2"/>
                      <a:gd name="T5" fmla="*/ 0 h 2"/>
                      <a:gd name="T6" fmla="*/ 2 w 2"/>
                      <a:gd name="T7" fmla="*/ 1 h 2"/>
                      <a:gd name="T8" fmla="*/ 2 w 2"/>
                      <a:gd name="T9" fmla="*/ 2 h 2"/>
                    </a:gdLst>
                    <a:ahLst/>
                    <a:cxnLst>
                      <a:cxn ang="0">
                        <a:pos x="T0" y="T1"/>
                      </a:cxn>
                      <a:cxn ang="0">
                        <a:pos x="T2" y="T3"/>
                      </a:cxn>
                      <a:cxn ang="0">
                        <a:pos x="T4" y="T5"/>
                      </a:cxn>
                      <a:cxn ang="0">
                        <a:pos x="T6" y="T7"/>
                      </a:cxn>
                      <a:cxn ang="0">
                        <a:pos x="T8" y="T9"/>
                      </a:cxn>
                    </a:cxnLst>
                    <a:rect l="0" t="0" r="r" b="b"/>
                    <a:pathLst>
                      <a:path w="2" h="2">
                        <a:moveTo>
                          <a:pt x="2" y="2"/>
                        </a:moveTo>
                        <a:cubicBezTo>
                          <a:pt x="1" y="1"/>
                          <a:pt x="1" y="1"/>
                          <a:pt x="1" y="1"/>
                        </a:cubicBezTo>
                        <a:cubicBezTo>
                          <a:pt x="1" y="1"/>
                          <a:pt x="0" y="1"/>
                          <a:pt x="0" y="0"/>
                        </a:cubicBezTo>
                        <a:cubicBezTo>
                          <a:pt x="2" y="1"/>
                          <a:pt x="2" y="1"/>
                          <a:pt x="2" y="1"/>
                        </a:cubicBezTo>
                        <a:cubicBezTo>
                          <a:pt x="2" y="1"/>
                          <a:pt x="2" y="2"/>
                          <a:pt x="2" y="2"/>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8" name="ïşliḓe">
                    <a:extLst>
                      <a:ext uri="{FF2B5EF4-FFF2-40B4-BE49-F238E27FC236}">
                        <a16:creationId xmlns:a16="http://schemas.microsoft.com/office/drawing/2014/main" id="{BCF4E70B-720C-4DFF-9554-A9E0F7EFE5FB}"/>
                      </a:ext>
                    </a:extLst>
                  </p:cNvPr>
                  <p:cNvSpPr/>
                  <p:nvPr/>
                </p:nvSpPr>
                <p:spPr bwMode="auto">
                  <a:xfrm>
                    <a:off x="6246813" y="5257801"/>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69" name="ï$ľïḋé">
                    <a:extLst>
                      <a:ext uri="{FF2B5EF4-FFF2-40B4-BE49-F238E27FC236}">
                        <a16:creationId xmlns:a16="http://schemas.microsoft.com/office/drawing/2014/main" id="{63917475-6B7C-4407-9D82-ACD7C6A0F3CF}"/>
                      </a:ext>
                    </a:extLst>
                  </p:cNvPr>
                  <p:cNvSpPr/>
                  <p:nvPr/>
                </p:nvSpPr>
                <p:spPr bwMode="auto">
                  <a:xfrm>
                    <a:off x="6245226" y="5257801"/>
                    <a:ext cx="3175"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0" name="íšlïḑê">
                    <a:extLst>
                      <a:ext uri="{FF2B5EF4-FFF2-40B4-BE49-F238E27FC236}">
                        <a16:creationId xmlns:a16="http://schemas.microsoft.com/office/drawing/2014/main" id="{A2AF411F-6883-403D-8E45-830CE5495DCA}"/>
                      </a:ext>
                    </a:extLst>
                  </p:cNvPr>
                  <p:cNvSpPr/>
                  <p:nvPr/>
                </p:nvSpPr>
                <p:spPr bwMode="auto">
                  <a:xfrm>
                    <a:off x="6245226" y="5257801"/>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1" name="îsļídè">
                    <a:extLst>
                      <a:ext uri="{FF2B5EF4-FFF2-40B4-BE49-F238E27FC236}">
                        <a16:creationId xmlns:a16="http://schemas.microsoft.com/office/drawing/2014/main" id="{472CEE4C-3F6B-4085-948C-655390649EA8}"/>
                      </a:ext>
                    </a:extLst>
                  </p:cNvPr>
                  <p:cNvSpPr/>
                  <p:nvPr/>
                </p:nvSpPr>
                <p:spPr bwMode="auto">
                  <a:xfrm>
                    <a:off x="6242051" y="5257801"/>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2" name="ïṥḻîḑé">
                    <a:extLst>
                      <a:ext uri="{FF2B5EF4-FFF2-40B4-BE49-F238E27FC236}">
                        <a16:creationId xmlns:a16="http://schemas.microsoft.com/office/drawing/2014/main" id="{A18D81E7-8AF0-4DE8-86E4-47BACC7DFCA4}"/>
                      </a:ext>
                    </a:extLst>
                  </p:cNvPr>
                  <p:cNvSpPr/>
                  <p:nvPr/>
                </p:nvSpPr>
                <p:spPr bwMode="auto">
                  <a:xfrm>
                    <a:off x="6242051" y="5257801"/>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3" name="ïṧļïḋê">
                    <a:extLst>
                      <a:ext uri="{FF2B5EF4-FFF2-40B4-BE49-F238E27FC236}">
                        <a16:creationId xmlns:a16="http://schemas.microsoft.com/office/drawing/2014/main" id="{5623222E-5376-443F-A469-F232B5125278}"/>
                      </a:ext>
                    </a:extLst>
                  </p:cNvPr>
                  <p:cNvSpPr/>
                  <p:nvPr/>
                </p:nvSpPr>
                <p:spPr bwMode="auto">
                  <a:xfrm>
                    <a:off x="6242051" y="5257801"/>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4" name="íśḻïḓe">
                    <a:extLst>
                      <a:ext uri="{FF2B5EF4-FFF2-40B4-BE49-F238E27FC236}">
                        <a16:creationId xmlns:a16="http://schemas.microsoft.com/office/drawing/2014/main" id="{21E6C4FA-1E1C-4EC9-B1D4-8CBBA4B62762}"/>
                      </a:ext>
                    </a:extLst>
                  </p:cNvPr>
                  <p:cNvSpPr/>
                  <p:nvPr/>
                </p:nvSpPr>
                <p:spPr bwMode="auto">
                  <a:xfrm>
                    <a:off x="6240463" y="5257801"/>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5" name="îsļîḓé">
                    <a:extLst>
                      <a:ext uri="{FF2B5EF4-FFF2-40B4-BE49-F238E27FC236}">
                        <a16:creationId xmlns:a16="http://schemas.microsoft.com/office/drawing/2014/main" id="{C18A9C38-4E2E-4D8B-919F-181EEC6F2EAA}"/>
                      </a:ext>
                    </a:extLst>
                  </p:cNvPr>
                  <p:cNvSpPr/>
                  <p:nvPr/>
                </p:nvSpPr>
                <p:spPr bwMode="auto">
                  <a:xfrm>
                    <a:off x="6240463" y="5257801"/>
                    <a:ext cx="4763" cy="1588"/>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6" name="í$ḻîďê">
                    <a:extLst>
                      <a:ext uri="{FF2B5EF4-FFF2-40B4-BE49-F238E27FC236}">
                        <a16:creationId xmlns:a16="http://schemas.microsoft.com/office/drawing/2014/main" id="{0F6C3F23-0A34-48B3-B408-0F818027FF5F}"/>
                      </a:ext>
                    </a:extLst>
                  </p:cNvPr>
                  <p:cNvSpPr/>
                  <p:nvPr/>
                </p:nvSpPr>
                <p:spPr bwMode="auto">
                  <a:xfrm>
                    <a:off x="6240463" y="5259389"/>
                    <a:ext cx="4763" cy="3175"/>
                  </a:xfrm>
                  <a:custGeom>
                    <a:avLst/>
                    <a:gdLst>
                      <a:gd name="T0" fmla="*/ 2 w 2"/>
                      <a:gd name="T1" fmla="*/ 0 h 1"/>
                      <a:gd name="T2" fmla="*/ 0 w 2"/>
                      <a:gd name="T3" fmla="*/ 0 h 1"/>
                      <a:gd name="T4" fmla="*/ 0 w 2"/>
                      <a:gd name="T5" fmla="*/ 0 h 1"/>
                      <a:gd name="T6" fmla="*/ 1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1" y="1"/>
                          <a:pt x="1" y="1"/>
                          <a:pt x="1" y="1"/>
                        </a:cubicBezTo>
                        <a:cubicBezTo>
                          <a:pt x="1" y="1"/>
                          <a:pt x="1" y="0"/>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7" name="íṩḻïde">
                    <a:extLst>
                      <a:ext uri="{FF2B5EF4-FFF2-40B4-BE49-F238E27FC236}">
                        <a16:creationId xmlns:a16="http://schemas.microsoft.com/office/drawing/2014/main" id="{945A50A4-25FD-498A-A8CB-2E41E0E63255}"/>
                      </a:ext>
                    </a:extLst>
                  </p:cNvPr>
                  <p:cNvSpPr/>
                  <p:nvPr/>
                </p:nvSpPr>
                <p:spPr bwMode="auto">
                  <a:xfrm>
                    <a:off x="6238876" y="5259389"/>
                    <a:ext cx="3175" cy="3175"/>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8" name="i$ḷîďè">
                    <a:extLst>
                      <a:ext uri="{FF2B5EF4-FFF2-40B4-BE49-F238E27FC236}">
                        <a16:creationId xmlns:a16="http://schemas.microsoft.com/office/drawing/2014/main" id="{9B1E6B01-228C-4EE7-8EC4-F08A47460E4D}"/>
                      </a:ext>
                    </a:extLst>
                  </p:cNvPr>
                  <p:cNvSpPr/>
                  <p:nvPr/>
                </p:nvSpPr>
                <p:spPr bwMode="auto">
                  <a:xfrm>
                    <a:off x="6238876" y="5259389"/>
                    <a:ext cx="3175"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79" name="iṥļíḑè">
                    <a:extLst>
                      <a:ext uri="{FF2B5EF4-FFF2-40B4-BE49-F238E27FC236}">
                        <a16:creationId xmlns:a16="http://schemas.microsoft.com/office/drawing/2014/main" id="{16B254A5-EB14-4F74-8E75-6B92F15B3716}"/>
                      </a:ext>
                    </a:extLst>
                  </p:cNvPr>
                  <p:cNvSpPr/>
                  <p:nvPr/>
                </p:nvSpPr>
                <p:spPr bwMode="auto">
                  <a:xfrm>
                    <a:off x="6238876" y="5259389"/>
                    <a:ext cx="3175" cy="3175"/>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0" name="ïŝľíḓê">
                    <a:extLst>
                      <a:ext uri="{FF2B5EF4-FFF2-40B4-BE49-F238E27FC236}">
                        <a16:creationId xmlns:a16="http://schemas.microsoft.com/office/drawing/2014/main" id="{7D96801A-B194-4B97-83B3-7DC373A5706E}"/>
                      </a:ext>
                    </a:extLst>
                  </p:cNvPr>
                  <p:cNvSpPr/>
                  <p:nvPr/>
                </p:nvSpPr>
                <p:spPr bwMode="auto">
                  <a:xfrm>
                    <a:off x="6235701" y="5259389"/>
                    <a:ext cx="4763" cy="3175"/>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1" name="îśḻíḍè">
                    <a:extLst>
                      <a:ext uri="{FF2B5EF4-FFF2-40B4-BE49-F238E27FC236}">
                        <a16:creationId xmlns:a16="http://schemas.microsoft.com/office/drawing/2014/main" id="{3FAEC28F-5E7F-47E6-8906-33E4485D22D9}"/>
                      </a:ext>
                    </a:extLst>
                  </p:cNvPr>
                  <p:cNvSpPr/>
                  <p:nvPr/>
                </p:nvSpPr>
                <p:spPr bwMode="auto">
                  <a:xfrm>
                    <a:off x="6235701" y="5259389"/>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2" name="ïśḻîḍé">
                    <a:extLst>
                      <a:ext uri="{FF2B5EF4-FFF2-40B4-BE49-F238E27FC236}">
                        <a16:creationId xmlns:a16="http://schemas.microsoft.com/office/drawing/2014/main" id="{E9426D9A-CE8B-424D-ABEB-512D59C4CF74}"/>
                      </a:ext>
                    </a:extLst>
                  </p:cNvPr>
                  <p:cNvSpPr/>
                  <p:nvPr/>
                </p:nvSpPr>
                <p:spPr bwMode="auto">
                  <a:xfrm>
                    <a:off x="6219826" y="5259389"/>
                    <a:ext cx="20638" cy="42863"/>
                  </a:xfrm>
                  <a:custGeom>
                    <a:avLst/>
                    <a:gdLst>
                      <a:gd name="T0" fmla="*/ 3 w 10"/>
                      <a:gd name="T1" fmla="*/ 19 h 20"/>
                      <a:gd name="T2" fmla="*/ 4 w 10"/>
                      <a:gd name="T3" fmla="*/ 20 h 20"/>
                      <a:gd name="T4" fmla="*/ 2 w 10"/>
                      <a:gd name="T5" fmla="*/ 15 h 20"/>
                      <a:gd name="T6" fmla="*/ 10 w 10"/>
                      <a:gd name="T7" fmla="*/ 1 h 20"/>
                      <a:gd name="T8" fmla="*/ 8 w 10"/>
                      <a:gd name="T9" fmla="*/ 0 h 20"/>
                      <a:gd name="T10" fmla="*/ 0 w 10"/>
                      <a:gd name="T11" fmla="*/ 14 h 20"/>
                      <a:gd name="T12" fmla="*/ 3 w 10"/>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10" h="20">
                        <a:moveTo>
                          <a:pt x="3" y="19"/>
                        </a:moveTo>
                        <a:cubicBezTo>
                          <a:pt x="4" y="20"/>
                          <a:pt x="4" y="20"/>
                          <a:pt x="4" y="20"/>
                        </a:cubicBezTo>
                        <a:cubicBezTo>
                          <a:pt x="3" y="19"/>
                          <a:pt x="2" y="18"/>
                          <a:pt x="2" y="15"/>
                        </a:cubicBezTo>
                        <a:cubicBezTo>
                          <a:pt x="2" y="10"/>
                          <a:pt x="5" y="4"/>
                          <a:pt x="10" y="1"/>
                        </a:cubicBezTo>
                        <a:cubicBezTo>
                          <a:pt x="8" y="0"/>
                          <a:pt x="8" y="0"/>
                          <a:pt x="8" y="0"/>
                        </a:cubicBezTo>
                        <a:cubicBezTo>
                          <a:pt x="4" y="3"/>
                          <a:pt x="0" y="9"/>
                          <a:pt x="0" y="14"/>
                        </a:cubicBezTo>
                        <a:cubicBezTo>
                          <a:pt x="0" y="17"/>
                          <a:pt x="1" y="18"/>
                          <a:pt x="3"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3" name="iś1ïḑé">
                    <a:extLst>
                      <a:ext uri="{FF2B5EF4-FFF2-40B4-BE49-F238E27FC236}">
                        <a16:creationId xmlns:a16="http://schemas.microsoft.com/office/drawing/2014/main" id="{4EBFD105-6391-4D98-A9BF-9DCD38116887}"/>
                      </a:ext>
                    </a:extLst>
                  </p:cNvPr>
                  <p:cNvSpPr/>
                  <p:nvPr/>
                </p:nvSpPr>
                <p:spPr bwMode="auto">
                  <a:xfrm>
                    <a:off x="6235701" y="5259389"/>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4" name="íşliḑe">
                    <a:extLst>
                      <a:ext uri="{FF2B5EF4-FFF2-40B4-BE49-F238E27FC236}">
                        <a16:creationId xmlns:a16="http://schemas.microsoft.com/office/drawing/2014/main" id="{6322C282-8EB2-4B8A-BE11-11FEF151198D}"/>
                      </a:ext>
                    </a:extLst>
                  </p:cNvPr>
                  <p:cNvSpPr/>
                  <p:nvPr/>
                </p:nvSpPr>
                <p:spPr bwMode="auto">
                  <a:xfrm>
                    <a:off x="6235701" y="5259389"/>
                    <a:ext cx="4763" cy="4763"/>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5" name="ïšļîḓe">
                    <a:extLst>
                      <a:ext uri="{FF2B5EF4-FFF2-40B4-BE49-F238E27FC236}">
                        <a16:creationId xmlns:a16="http://schemas.microsoft.com/office/drawing/2014/main" id="{8ACDCDBB-AD4C-4860-A80A-23C7F839C7BC}"/>
                      </a:ext>
                    </a:extLst>
                  </p:cNvPr>
                  <p:cNvSpPr/>
                  <p:nvPr/>
                </p:nvSpPr>
                <p:spPr bwMode="auto">
                  <a:xfrm>
                    <a:off x="6234113" y="5262564"/>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6" name="îşḷïḋê">
                    <a:extLst>
                      <a:ext uri="{FF2B5EF4-FFF2-40B4-BE49-F238E27FC236}">
                        <a16:creationId xmlns:a16="http://schemas.microsoft.com/office/drawing/2014/main" id="{E0971AED-2BD0-4342-8C06-9A3F3D572E03}"/>
                      </a:ext>
                    </a:extLst>
                  </p:cNvPr>
                  <p:cNvSpPr/>
                  <p:nvPr/>
                </p:nvSpPr>
                <p:spPr bwMode="auto">
                  <a:xfrm>
                    <a:off x="6234113" y="5262564"/>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7" name="íşḷíḓé">
                    <a:extLst>
                      <a:ext uri="{FF2B5EF4-FFF2-40B4-BE49-F238E27FC236}">
                        <a16:creationId xmlns:a16="http://schemas.microsoft.com/office/drawing/2014/main" id="{F2B1C385-2234-454A-9934-2DE28BD5AC05}"/>
                      </a:ext>
                    </a:extLst>
                  </p:cNvPr>
                  <p:cNvSpPr/>
                  <p:nvPr/>
                </p:nvSpPr>
                <p:spPr bwMode="auto">
                  <a:xfrm>
                    <a:off x="6234113" y="5262564"/>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8" name="íṩ1ïḍè">
                    <a:extLst>
                      <a:ext uri="{FF2B5EF4-FFF2-40B4-BE49-F238E27FC236}">
                        <a16:creationId xmlns:a16="http://schemas.microsoft.com/office/drawing/2014/main" id="{D5E396AD-C02B-46D1-AA9C-F8787673EB35}"/>
                      </a:ext>
                    </a:extLst>
                  </p:cNvPr>
                  <p:cNvSpPr/>
                  <p:nvPr/>
                </p:nvSpPr>
                <p:spPr bwMode="auto">
                  <a:xfrm>
                    <a:off x="6232526" y="5262564"/>
                    <a:ext cx="3175" cy="3175"/>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89" name="is1ïďê">
                    <a:extLst>
                      <a:ext uri="{FF2B5EF4-FFF2-40B4-BE49-F238E27FC236}">
                        <a16:creationId xmlns:a16="http://schemas.microsoft.com/office/drawing/2014/main" id="{50208226-4BF8-4696-9F5D-4768DCAC884F}"/>
                      </a:ext>
                    </a:extLst>
                  </p:cNvPr>
                  <p:cNvSpPr/>
                  <p:nvPr/>
                </p:nvSpPr>
                <p:spPr bwMode="auto">
                  <a:xfrm>
                    <a:off x="6232526" y="5264151"/>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0" name="ïṩḷïḍé">
                    <a:extLst>
                      <a:ext uri="{FF2B5EF4-FFF2-40B4-BE49-F238E27FC236}">
                        <a16:creationId xmlns:a16="http://schemas.microsoft.com/office/drawing/2014/main" id="{990D90C2-48BA-4224-ABA3-2AE56A5AB55F}"/>
                      </a:ext>
                    </a:extLst>
                  </p:cNvPr>
                  <p:cNvSpPr/>
                  <p:nvPr/>
                </p:nvSpPr>
                <p:spPr bwMode="auto">
                  <a:xfrm>
                    <a:off x="6232526" y="5264151"/>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1" name="ïśļïdé">
                    <a:extLst>
                      <a:ext uri="{FF2B5EF4-FFF2-40B4-BE49-F238E27FC236}">
                        <a16:creationId xmlns:a16="http://schemas.microsoft.com/office/drawing/2014/main" id="{BE47E58B-6B33-4580-903A-043B123BBD16}"/>
                      </a:ext>
                    </a:extLst>
                  </p:cNvPr>
                  <p:cNvSpPr/>
                  <p:nvPr/>
                </p:nvSpPr>
                <p:spPr bwMode="auto">
                  <a:xfrm>
                    <a:off x="6229351" y="5264151"/>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2" name="iS1íḍé">
                    <a:extLst>
                      <a:ext uri="{FF2B5EF4-FFF2-40B4-BE49-F238E27FC236}">
                        <a16:creationId xmlns:a16="http://schemas.microsoft.com/office/drawing/2014/main" id="{8C12EF3B-E8BE-48C1-99F4-2E1755394D4B}"/>
                      </a:ext>
                    </a:extLst>
                  </p:cNvPr>
                  <p:cNvSpPr/>
                  <p:nvPr/>
                </p:nvSpPr>
                <p:spPr bwMode="auto">
                  <a:xfrm>
                    <a:off x="6229351" y="5265739"/>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3" name="îSlíḓe">
                    <a:extLst>
                      <a:ext uri="{FF2B5EF4-FFF2-40B4-BE49-F238E27FC236}">
                        <a16:creationId xmlns:a16="http://schemas.microsoft.com/office/drawing/2014/main" id="{5770D197-6819-4295-ADF9-1D9326711DC4}"/>
                      </a:ext>
                    </a:extLst>
                  </p:cNvPr>
                  <p:cNvSpPr/>
                  <p:nvPr/>
                </p:nvSpPr>
                <p:spPr bwMode="auto">
                  <a:xfrm>
                    <a:off x="6229351" y="5265739"/>
                    <a:ext cx="4763" cy="3175"/>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4" name="ïşļíḍé">
                    <a:extLst>
                      <a:ext uri="{FF2B5EF4-FFF2-40B4-BE49-F238E27FC236}">
                        <a16:creationId xmlns:a16="http://schemas.microsoft.com/office/drawing/2014/main" id="{11CDD7DB-5558-4237-A751-48B94DB001D8}"/>
                      </a:ext>
                    </a:extLst>
                  </p:cNvPr>
                  <p:cNvSpPr/>
                  <p:nvPr/>
                </p:nvSpPr>
                <p:spPr bwMode="auto">
                  <a:xfrm>
                    <a:off x="6227763" y="5265739"/>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5" name="iṧ1ïḋê">
                    <a:extLst>
                      <a:ext uri="{FF2B5EF4-FFF2-40B4-BE49-F238E27FC236}">
                        <a16:creationId xmlns:a16="http://schemas.microsoft.com/office/drawing/2014/main" id="{FC7EC96C-B157-48C6-9337-B9DB9B9ADBC5}"/>
                      </a:ext>
                    </a:extLst>
                  </p:cNvPr>
                  <p:cNvSpPr/>
                  <p:nvPr/>
                </p:nvSpPr>
                <p:spPr bwMode="auto">
                  <a:xfrm>
                    <a:off x="6227763" y="5268914"/>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6" name="iṥļíḑé">
                    <a:extLst>
                      <a:ext uri="{FF2B5EF4-FFF2-40B4-BE49-F238E27FC236}">
                        <a16:creationId xmlns:a16="http://schemas.microsoft.com/office/drawing/2014/main" id="{32AEE380-4443-4B1C-B0BE-8195DA552B38}"/>
                      </a:ext>
                    </a:extLst>
                  </p:cNvPr>
                  <p:cNvSpPr/>
                  <p:nvPr/>
                </p:nvSpPr>
                <p:spPr bwMode="auto">
                  <a:xfrm>
                    <a:off x="6227763" y="5268914"/>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7" name="iṣľîďè">
                    <a:extLst>
                      <a:ext uri="{FF2B5EF4-FFF2-40B4-BE49-F238E27FC236}">
                        <a16:creationId xmlns:a16="http://schemas.microsoft.com/office/drawing/2014/main" id="{AC137C26-CF91-4EE2-BE7B-C825E4387A77}"/>
                      </a:ext>
                    </a:extLst>
                  </p:cNvPr>
                  <p:cNvSpPr/>
                  <p:nvPr/>
                </p:nvSpPr>
                <p:spPr bwMode="auto">
                  <a:xfrm>
                    <a:off x="6226176" y="5268914"/>
                    <a:ext cx="3175" cy="3175"/>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8" name="íşļídê">
                    <a:extLst>
                      <a:ext uri="{FF2B5EF4-FFF2-40B4-BE49-F238E27FC236}">
                        <a16:creationId xmlns:a16="http://schemas.microsoft.com/office/drawing/2014/main" id="{87E3D7D1-9512-4379-B10E-BA81CDACA333}"/>
                      </a:ext>
                    </a:extLst>
                  </p:cNvPr>
                  <p:cNvSpPr/>
                  <p:nvPr/>
                </p:nvSpPr>
                <p:spPr bwMode="auto">
                  <a:xfrm>
                    <a:off x="6226176" y="5270501"/>
                    <a:ext cx="3175" cy="4763"/>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399" name="îśḷîḓè">
                    <a:extLst>
                      <a:ext uri="{FF2B5EF4-FFF2-40B4-BE49-F238E27FC236}">
                        <a16:creationId xmlns:a16="http://schemas.microsoft.com/office/drawing/2014/main" id="{04B57AC6-290B-4383-A478-3A99A40CED1B}"/>
                      </a:ext>
                    </a:extLst>
                  </p:cNvPr>
                  <p:cNvSpPr/>
                  <p:nvPr/>
                </p:nvSpPr>
                <p:spPr bwMode="auto">
                  <a:xfrm>
                    <a:off x="6223001" y="5272089"/>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0" name="ïṩḻïḓe">
                    <a:extLst>
                      <a:ext uri="{FF2B5EF4-FFF2-40B4-BE49-F238E27FC236}">
                        <a16:creationId xmlns:a16="http://schemas.microsoft.com/office/drawing/2014/main" id="{1E13D56F-EE8E-4B15-8EA1-15E77CBCAAF3}"/>
                      </a:ext>
                    </a:extLst>
                  </p:cNvPr>
                  <p:cNvSpPr/>
                  <p:nvPr/>
                </p:nvSpPr>
                <p:spPr bwMode="auto">
                  <a:xfrm>
                    <a:off x="6223001" y="5275264"/>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1" name="ísḷídê">
                    <a:extLst>
                      <a:ext uri="{FF2B5EF4-FFF2-40B4-BE49-F238E27FC236}">
                        <a16:creationId xmlns:a16="http://schemas.microsoft.com/office/drawing/2014/main" id="{2EEAF586-E9FF-4938-8260-395C3B4F7C3A}"/>
                      </a:ext>
                    </a:extLst>
                  </p:cNvPr>
                  <p:cNvSpPr/>
                  <p:nvPr/>
                </p:nvSpPr>
                <p:spPr bwMode="auto">
                  <a:xfrm>
                    <a:off x="6223001" y="5275264"/>
                    <a:ext cx="4763" cy="3175"/>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1" y="2"/>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2" name="iṡľîḋe">
                    <a:extLst>
                      <a:ext uri="{FF2B5EF4-FFF2-40B4-BE49-F238E27FC236}">
                        <a16:creationId xmlns:a16="http://schemas.microsoft.com/office/drawing/2014/main" id="{C103FE16-7CC4-4970-99C1-5AF61BF920B8}"/>
                      </a:ext>
                    </a:extLst>
                  </p:cNvPr>
                  <p:cNvSpPr/>
                  <p:nvPr/>
                </p:nvSpPr>
                <p:spPr bwMode="auto">
                  <a:xfrm>
                    <a:off x="6223001" y="5276851"/>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3" name="îṩḻidè">
                    <a:extLst>
                      <a:ext uri="{FF2B5EF4-FFF2-40B4-BE49-F238E27FC236}">
                        <a16:creationId xmlns:a16="http://schemas.microsoft.com/office/drawing/2014/main" id="{50C90CA5-F54B-405C-AE85-F28FF0DA07A3}"/>
                      </a:ext>
                    </a:extLst>
                  </p:cNvPr>
                  <p:cNvSpPr/>
                  <p:nvPr/>
                </p:nvSpPr>
                <p:spPr bwMode="auto">
                  <a:xfrm>
                    <a:off x="6221413" y="5276851"/>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4" name="ïṥḷiḋê">
                    <a:extLst>
                      <a:ext uri="{FF2B5EF4-FFF2-40B4-BE49-F238E27FC236}">
                        <a16:creationId xmlns:a16="http://schemas.microsoft.com/office/drawing/2014/main" id="{942BA605-480D-459A-A902-82D02C1F7FB9}"/>
                      </a:ext>
                    </a:extLst>
                  </p:cNvPr>
                  <p:cNvSpPr/>
                  <p:nvPr/>
                </p:nvSpPr>
                <p:spPr bwMode="auto">
                  <a:xfrm>
                    <a:off x="6221413" y="5276851"/>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5" name="iṩḷiḍe">
                    <a:extLst>
                      <a:ext uri="{FF2B5EF4-FFF2-40B4-BE49-F238E27FC236}">
                        <a16:creationId xmlns:a16="http://schemas.microsoft.com/office/drawing/2014/main" id="{6470EEDA-1227-4388-BECD-23D769A53C6F}"/>
                      </a:ext>
                    </a:extLst>
                  </p:cNvPr>
                  <p:cNvSpPr/>
                  <p:nvPr/>
                </p:nvSpPr>
                <p:spPr bwMode="auto">
                  <a:xfrm>
                    <a:off x="6221413" y="5278439"/>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6" name="î$ḷídê">
                    <a:extLst>
                      <a:ext uri="{FF2B5EF4-FFF2-40B4-BE49-F238E27FC236}">
                        <a16:creationId xmlns:a16="http://schemas.microsoft.com/office/drawing/2014/main" id="{6B0F3394-ECB7-42F9-ACDA-C0D31267CCC5}"/>
                      </a:ext>
                    </a:extLst>
                  </p:cNvPr>
                  <p:cNvSpPr/>
                  <p:nvPr/>
                </p:nvSpPr>
                <p:spPr bwMode="auto">
                  <a:xfrm>
                    <a:off x="6221413" y="5278439"/>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7" name="îSḷîḋé">
                    <a:extLst>
                      <a:ext uri="{FF2B5EF4-FFF2-40B4-BE49-F238E27FC236}">
                        <a16:creationId xmlns:a16="http://schemas.microsoft.com/office/drawing/2014/main" id="{A6FF5692-76A7-4D94-97E1-DF668201E586}"/>
                      </a:ext>
                    </a:extLst>
                  </p:cNvPr>
                  <p:cNvSpPr/>
                  <p:nvPr/>
                </p:nvSpPr>
                <p:spPr bwMode="auto">
                  <a:xfrm>
                    <a:off x="6221413" y="5281614"/>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8" name="íS1îdè">
                    <a:extLst>
                      <a:ext uri="{FF2B5EF4-FFF2-40B4-BE49-F238E27FC236}">
                        <a16:creationId xmlns:a16="http://schemas.microsoft.com/office/drawing/2014/main" id="{00743BA1-DC96-4279-9326-555172544DB5}"/>
                      </a:ext>
                    </a:extLst>
                  </p:cNvPr>
                  <p:cNvSpPr/>
                  <p:nvPr/>
                </p:nvSpPr>
                <p:spPr bwMode="auto">
                  <a:xfrm>
                    <a:off x="6221413" y="5281614"/>
                    <a:ext cx="1588" cy="1588"/>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1"/>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09" name="íŝľíďè">
                    <a:extLst>
                      <a:ext uri="{FF2B5EF4-FFF2-40B4-BE49-F238E27FC236}">
                        <a16:creationId xmlns:a16="http://schemas.microsoft.com/office/drawing/2014/main" id="{05AD1993-C03A-433D-A6D9-BD966AE416CC}"/>
                      </a:ext>
                    </a:extLst>
                  </p:cNvPr>
                  <p:cNvSpPr/>
                  <p:nvPr/>
                </p:nvSpPr>
                <p:spPr bwMode="auto">
                  <a:xfrm>
                    <a:off x="6221413" y="5283201"/>
                    <a:ext cx="1588" cy="1588"/>
                  </a:xfrm>
                  <a:custGeom>
                    <a:avLst/>
                    <a:gdLst>
                      <a:gd name="T0" fmla="*/ 1 w 1"/>
                      <a:gd name="T1" fmla="*/ 0 h 1"/>
                      <a:gd name="T2" fmla="*/ 0 w 1"/>
                      <a:gd name="T3" fmla="*/ 0 h 1"/>
                      <a:gd name="T4" fmla="*/ 0 w 1"/>
                      <a:gd name="T5" fmla="*/ 0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0"/>
                          <a:pt x="0" y="0"/>
                          <a:pt x="0" y="0"/>
                        </a:cubicBezTo>
                        <a:cubicBezTo>
                          <a:pt x="0" y="0"/>
                          <a:pt x="0" y="0"/>
                          <a:pt x="0" y="0"/>
                        </a:cubicBezTo>
                        <a:cubicBezTo>
                          <a:pt x="1" y="1"/>
                          <a:pt x="1" y="1"/>
                          <a:pt x="1" y="1"/>
                        </a:cubicBezTo>
                        <a:cubicBezTo>
                          <a:pt x="1" y="1"/>
                          <a:pt x="1" y="1"/>
                          <a:pt x="1"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0" name="í$ḻïḋé">
                    <a:extLst>
                      <a:ext uri="{FF2B5EF4-FFF2-40B4-BE49-F238E27FC236}">
                        <a16:creationId xmlns:a16="http://schemas.microsoft.com/office/drawing/2014/main" id="{0871424A-B2D1-406E-8FE7-0674BC551304}"/>
                      </a:ext>
                    </a:extLst>
                  </p:cNvPr>
                  <p:cNvSpPr/>
                  <p:nvPr/>
                </p:nvSpPr>
                <p:spPr bwMode="auto">
                  <a:xfrm>
                    <a:off x="6221413" y="5283201"/>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1" name="is1íde">
                    <a:extLst>
                      <a:ext uri="{FF2B5EF4-FFF2-40B4-BE49-F238E27FC236}">
                        <a16:creationId xmlns:a16="http://schemas.microsoft.com/office/drawing/2014/main" id="{69F25212-6A18-4025-8EB1-920ED597B868}"/>
                      </a:ext>
                    </a:extLst>
                  </p:cNvPr>
                  <p:cNvSpPr/>
                  <p:nvPr/>
                </p:nvSpPr>
                <p:spPr bwMode="auto">
                  <a:xfrm>
                    <a:off x="6219826" y="5283201"/>
                    <a:ext cx="3175"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0"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2" name="íśliḓe">
                    <a:extLst>
                      <a:ext uri="{FF2B5EF4-FFF2-40B4-BE49-F238E27FC236}">
                        <a16:creationId xmlns:a16="http://schemas.microsoft.com/office/drawing/2014/main" id="{1F135973-1061-4C56-989B-884EB51DAA48}"/>
                      </a:ext>
                    </a:extLst>
                  </p:cNvPr>
                  <p:cNvSpPr/>
                  <p:nvPr/>
                </p:nvSpPr>
                <p:spPr bwMode="auto">
                  <a:xfrm>
                    <a:off x="6219826" y="5284789"/>
                    <a:ext cx="3175"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3" name="î$liḓe">
                    <a:extLst>
                      <a:ext uri="{FF2B5EF4-FFF2-40B4-BE49-F238E27FC236}">
                        <a16:creationId xmlns:a16="http://schemas.microsoft.com/office/drawing/2014/main" id="{1CB126B6-8FE2-4CE2-8ABE-5A2C6307B987}"/>
                      </a:ext>
                    </a:extLst>
                  </p:cNvPr>
                  <p:cNvSpPr/>
                  <p:nvPr/>
                </p:nvSpPr>
                <p:spPr bwMode="auto">
                  <a:xfrm>
                    <a:off x="6219826" y="5284789"/>
                    <a:ext cx="3175" cy="3175"/>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4" name="ïṩľíḑé">
                    <a:extLst>
                      <a:ext uri="{FF2B5EF4-FFF2-40B4-BE49-F238E27FC236}">
                        <a16:creationId xmlns:a16="http://schemas.microsoft.com/office/drawing/2014/main" id="{7A851AA6-C6BD-4C71-A56C-8AF1F0D38F65}"/>
                      </a:ext>
                    </a:extLst>
                  </p:cNvPr>
                  <p:cNvSpPr/>
                  <p:nvPr/>
                </p:nvSpPr>
                <p:spPr bwMode="auto">
                  <a:xfrm>
                    <a:off x="6219826" y="5287964"/>
                    <a:ext cx="3175" cy="1588"/>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5" name="îslîďê">
                    <a:extLst>
                      <a:ext uri="{FF2B5EF4-FFF2-40B4-BE49-F238E27FC236}">
                        <a16:creationId xmlns:a16="http://schemas.microsoft.com/office/drawing/2014/main" id="{07329238-7BB0-4818-A4D6-F3E91B0AD35C}"/>
                      </a:ext>
                    </a:extLst>
                  </p:cNvPr>
                  <p:cNvSpPr/>
                  <p:nvPr/>
                </p:nvSpPr>
                <p:spPr bwMode="auto">
                  <a:xfrm>
                    <a:off x="6219826" y="5287964"/>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6" name="ïṣḷiḓe">
                    <a:extLst>
                      <a:ext uri="{FF2B5EF4-FFF2-40B4-BE49-F238E27FC236}">
                        <a16:creationId xmlns:a16="http://schemas.microsoft.com/office/drawing/2014/main" id="{202CDF31-E567-4B81-8AF2-2873137430BC}"/>
                      </a:ext>
                    </a:extLst>
                  </p:cNvPr>
                  <p:cNvSpPr/>
                  <p:nvPr/>
                </p:nvSpPr>
                <p:spPr bwMode="auto">
                  <a:xfrm>
                    <a:off x="6219826" y="5287964"/>
                    <a:ext cx="3175" cy="3175"/>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7" name="î$ḻïḋé">
                    <a:extLst>
                      <a:ext uri="{FF2B5EF4-FFF2-40B4-BE49-F238E27FC236}">
                        <a16:creationId xmlns:a16="http://schemas.microsoft.com/office/drawing/2014/main" id="{511BDDD4-EA16-4BCA-BDE2-513604D62006}"/>
                      </a:ext>
                    </a:extLst>
                  </p:cNvPr>
                  <p:cNvSpPr/>
                  <p:nvPr/>
                </p:nvSpPr>
                <p:spPr bwMode="auto">
                  <a:xfrm>
                    <a:off x="6219826" y="5289551"/>
                    <a:ext cx="3175" cy="1588"/>
                  </a:xfrm>
                  <a:custGeom>
                    <a:avLst/>
                    <a:gdLst>
                      <a:gd name="T0" fmla="*/ 2 w 2"/>
                      <a:gd name="T1" fmla="*/ 1 h 1"/>
                      <a:gd name="T2" fmla="*/ 0 w 2"/>
                      <a:gd name="T3" fmla="*/ 0 h 1"/>
                      <a:gd name="T4" fmla="*/ 0 w 2"/>
                      <a:gd name="T5" fmla="*/ 0 h 1"/>
                      <a:gd name="T6" fmla="*/ 0 w 2"/>
                      <a:gd name="T7" fmla="*/ 0 h 1"/>
                      <a:gd name="T8" fmla="*/ 2 w 2"/>
                      <a:gd name="T9" fmla="*/ 1 h 1"/>
                      <a:gd name="T10" fmla="*/ 2 w 2"/>
                      <a:gd name="T11" fmla="*/ 1 h 1"/>
                      <a:gd name="T12" fmla="*/ 2 w 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2" h="1">
                        <a:moveTo>
                          <a:pt x="2" y="1"/>
                        </a:moveTo>
                        <a:cubicBezTo>
                          <a:pt x="0" y="0"/>
                          <a:pt x="0" y="0"/>
                          <a:pt x="0" y="0"/>
                        </a:cubicBezTo>
                        <a:cubicBezTo>
                          <a:pt x="0" y="0"/>
                          <a:pt x="0" y="0"/>
                          <a:pt x="0" y="0"/>
                        </a:cubicBezTo>
                        <a:cubicBezTo>
                          <a:pt x="0" y="0"/>
                          <a:pt x="0" y="0"/>
                          <a:pt x="0" y="0"/>
                        </a:cubicBezTo>
                        <a:cubicBezTo>
                          <a:pt x="2" y="1"/>
                          <a:pt x="2" y="1"/>
                          <a:pt x="2"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8" name="iśḻíḓê">
                    <a:extLst>
                      <a:ext uri="{FF2B5EF4-FFF2-40B4-BE49-F238E27FC236}">
                        <a16:creationId xmlns:a16="http://schemas.microsoft.com/office/drawing/2014/main" id="{C13FB06B-2D4A-44BF-B8E8-2DBB21A7C70C}"/>
                      </a:ext>
                    </a:extLst>
                  </p:cNvPr>
                  <p:cNvSpPr/>
                  <p:nvPr/>
                </p:nvSpPr>
                <p:spPr bwMode="auto">
                  <a:xfrm>
                    <a:off x="6219826" y="5289551"/>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19" name="iṡľïďé">
                    <a:extLst>
                      <a:ext uri="{FF2B5EF4-FFF2-40B4-BE49-F238E27FC236}">
                        <a16:creationId xmlns:a16="http://schemas.microsoft.com/office/drawing/2014/main" id="{EAD6AFF7-C81B-4E83-B6E8-499E56E0C052}"/>
                      </a:ext>
                    </a:extLst>
                  </p:cNvPr>
                  <p:cNvSpPr/>
                  <p:nvPr/>
                </p:nvSpPr>
                <p:spPr bwMode="auto">
                  <a:xfrm>
                    <a:off x="6219826" y="5289551"/>
                    <a:ext cx="3175"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0" name="íṥļíḑê">
                    <a:extLst>
                      <a:ext uri="{FF2B5EF4-FFF2-40B4-BE49-F238E27FC236}">
                        <a16:creationId xmlns:a16="http://schemas.microsoft.com/office/drawing/2014/main" id="{9105D044-03FC-4C7F-917B-7DE12ABD711B}"/>
                      </a:ext>
                    </a:extLst>
                  </p:cNvPr>
                  <p:cNvSpPr/>
                  <p:nvPr/>
                </p:nvSpPr>
                <p:spPr bwMode="auto">
                  <a:xfrm>
                    <a:off x="6219826" y="5291139"/>
                    <a:ext cx="3175"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1" name="ïṧľíḍe">
                    <a:extLst>
                      <a:ext uri="{FF2B5EF4-FFF2-40B4-BE49-F238E27FC236}">
                        <a16:creationId xmlns:a16="http://schemas.microsoft.com/office/drawing/2014/main" id="{93D8B0BD-C49B-414C-B962-C28B28C6CD83}"/>
                      </a:ext>
                    </a:extLst>
                  </p:cNvPr>
                  <p:cNvSpPr/>
                  <p:nvPr/>
                </p:nvSpPr>
                <p:spPr bwMode="auto">
                  <a:xfrm>
                    <a:off x="6219826" y="5291139"/>
                    <a:ext cx="3175"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2" name="iṣļiḍé">
                    <a:extLst>
                      <a:ext uri="{FF2B5EF4-FFF2-40B4-BE49-F238E27FC236}">
                        <a16:creationId xmlns:a16="http://schemas.microsoft.com/office/drawing/2014/main" id="{39733379-8F10-47EE-83A5-FCAB41162C22}"/>
                      </a:ext>
                    </a:extLst>
                  </p:cNvPr>
                  <p:cNvSpPr/>
                  <p:nvPr/>
                </p:nvSpPr>
                <p:spPr bwMode="auto">
                  <a:xfrm>
                    <a:off x="6219826" y="5294314"/>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3" name="işlîḍè">
                    <a:extLst>
                      <a:ext uri="{FF2B5EF4-FFF2-40B4-BE49-F238E27FC236}">
                        <a16:creationId xmlns:a16="http://schemas.microsoft.com/office/drawing/2014/main" id="{76B394BC-430C-4497-B85C-D9DF1AF983D7}"/>
                      </a:ext>
                    </a:extLst>
                  </p:cNvPr>
                  <p:cNvSpPr/>
                  <p:nvPr/>
                </p:nvSpPr>
                <p:spPr bwMode="auto">
                  <a:xfrm>
                    <a:off x="6219826" y="5294314"/>
                    <a:ext cx="3175" cy="1588"/>
                  </a:xfrm>
                  <a:custGeom>
                    <a:avLst/>
                    <a:gdLst>
                      <a:gd name="T0" fmla="*/ 2 w 2"/>
                      <a:gd name="T1" fmla="*/ 1 h 1"/>
                      <a:gd name="T2" fmla="*/ 0 w 2"/>
                      <a:gd name="T3" fmla="*/ 0 h 1"/>
                      <a:gd name="T4" fmla="*/ 1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1"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4" name="îśľíḍè">
                    <a:extLst>
                      <a:ext uri="{FF2B5EF4-FFF2-40B4-BE49-F238E27FC236}">
                        <a16:creationId xmlns:a16="http://schemas.microsoft.com/office/drawing/2014/main" id="{BD868B74-915C-48A2-A2F3-88A23177F669}"/>
                      </a:ext>
                    </a:extLst>
                  </p:cNvPr>
                  <p:cNvSpPr/>
                  <p:nvPr/>
                </p:nvSpPr>
                <p:spPr bwMode="auto">
                  <a:xfrm>
                    <a:off x="6221413" y="5294314"/>
                    <a:ext cx="1588"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5" name="îSḷiḓe">
                    <a:extLst>
                      <a:ext uri="{FF2B5EF4-FFF2-40B4-BE49-F238E27FC236}">
                        <a16:creationId xmlns:a16="http://schemas.microsoft.com/office/drawing/2014/main" id="{A6218BB8-0365-4560-B0EB-E91705E4FC2F}"/>
                      </a:ext>
                    </a:extLst>
                  </p:cNvPr>
                  <p:cNvSpPr/>
                  <p:nvPr/>
                </p:nvSpPr>
                <p:spPr bwMode="auto">
                  <a:xfrm>
                    <a:off x="6221413" y="5295901"/>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6" name="îṡļidè">
                    <a:extLst>
                      <a:ext uri="{FF2B5EF4-FFF2-40B4-BE49-F238E27FC236}">
                        <a16:creationId xmlns:a16="http://schemas.microsoft.com/office/drawing/2014/main" id="{D893B8A8-DFEC-4EC7-BDB8-6497CFF93B7E}"/>
                      </a:ext>
                    </a:extLst>
                  </p:cNvPr>
                  <p:cNvSpPr/>
                  <p:nvPr/>
                </p:nvSpPr>
                <p:spPr bwMode="auto">
                  <a:xfrm>
                    <a:off x="6221413" y="5295901"/>
                    <a:ext cx="4763" cy="4763"/>
                  </a:xfrm>
                  <a:custGeom>
                    <a:avLst/>
                    <a:gdLst>
                      <a:gd name="T0" fmla="*/ 1 w 2"/>
                      <a:gd name="T1" fmla="*/ 1 h 2"/>
                      <a:gd name="T2" fmla="*/ 0 w 2"/>
                      <a:gd name="T3" fmla="*/ 0 h 2"/>
                      <a:gd name="T4" fmla="*/ 0 w 2"/>
                      <a:gd name="T5" fmla="*/ 1 h 2"/>
                      <a:gd name="T6" fmla="*/ 2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0"/>
                          <a:pt x="0" y="0"/>
                          <a:pt x="0" y="0"/>
                        </a:cubicBezTo>
                        <a:cubicBezTo>
                          <a:pt x="0" y="0"/>
                          <a:pt x="0" y="1"/>
                          <a:pt x="0" y="1"/>
                        </a:cubicBezTo>
                        <a:cubicBezTo>
                          <a:pt x="2" y="2"/>
                          <a:pt x="2" y="2"/>
                          <a:pt x="2" y="2"/>
                        </a:cubicBezTo>
                        <a:cubicBezTo>
                          <a:pt x="2" y="2"/>
                          <a:pt x="2"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7" name="iṧḷïḋe">
                    <a:extLst>
                      <a:ext uri="{FF2B5EF4-FFF2-40B4-BE49-F238E27FC236}">
                        <a16:creationId xmlns:a16="http://schemas.microsoft.com/office/drawing/2014/main" id="{D6D0CED7-C09D-40D1-B28C-DA46621CED8C}"/>
                      </a:ext>
                    </a:extLst>
                  </p:cNvPr>
                  <p:cNvSpPr/>
                  <p:nvPr/>
                </p:nvSpPr>
                <p:spPr bwMode="auto">
                  <a:xfrm>
                    <a:off x="6221413" y="5297489"/>
                    <a:ext cx="6350" cy="4763"/>
                  </a:xfrm>
                  <a:custGeom>
                    <a:avLst/>
                    <a:gdLst>
                      <a:gd name="T0" fmla="*/ 2 w 3"/>
                      <a:gd name="T1" fmla="*/ 1 h 2"/>
                      <a:gd name="T2" fmla="*/ 0 w 3"/>
                      <a:gd name="T3" fmla="*/ 0 h 2"/>
                      <a:gd name="T4" fmla="*/ 2 w 3"/>
                      <a:gd name="T5" fmla="*/ 1 h 2"/>
                      <a:gd name="T6" fmla="*/ 3 w 3"/>
                      <a:gd name="T7" fmla="*/ 2 h 2"/>
                      <a:gd name="T8" fmla="*/ 2 w 3"/>
                      <a:gd name="T9" fmla="*/ 1 h 2"/>
                    </a:gdLst>
                    <a:ahLst/>
                    <a:cxnLst>
                      <a:cxn ang="0">
                        <a:pos x="T0" y="T1"/>
                      </a:cxn>
                      <a:cxn ang="0">
                        <a:pos x="T2" y="T3"/>
                      </a:cxn>
                      <a:cxn ang="0">
                        <a:pos x="T4" y="T5"/>
                      </a:cxn>
                      <a:cxn ang="0">
                        <a:pos x="T6" y="T7"/>
                      </a:cxn>
                      <a:cxn ang="0">
                        <a:pos x="T8" y="T9"/>
                      </a:cxn>
                    </a:cxnLst>
                    <a:rect l="0" t="0" r="r" b="b"/>
                    <a:pathLst>
                      <a:path w="3" h="2">
                        <a:moveTo>
                          <a:pt x="2" y="1"/>
                        </a:moveTo>
                        <a:cubicBezTo>
                          <a:pt x="0" y="0"/>
                          <a:pt x="0" y="0"/>
                          <a:pt x="0" y="0"/>
                        </a:cubicBezTo>
                        <a:cubicBezTo>
                          <a:pt x="1" y="0"/>
                          <a:pt x="1" y="1"/>
                          <a:pt x="2" y="1"/>
                        </a:cubicBezTo>
                        <a:cubicBezTo>
                          <a:pt x="3" y="2"/>
                          <a:pt x="3" y="2"/>
                          <a:pt x="3" y="2"/>
                        </a:cubicBezTo>
                        <a:cubicBezTo>
                          <a:pt x="3"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8" name="iSḻïḑê">
                    <a:extLst>
                      <a:ext uri="{FF2B5EF4-FFF2-40B4-BE49-F238E27FC236}">
                        <a16:creationId xmlns:a16="http://schemas.microsoft.com/office/drawing/2014/main" id="{40A4998E-ECC4-401F-BC54-028B0D7B86C3}"/>
                      </a:ext>
                    </a:extLst>
                  </p:cNvPr>
                  <p:cNvSpPr/>
                  <p:nvPr/>
                </p:nvSpPr>
                <p:spPr bwMode="auto">
                  <a:xfrm>
                    <a:off x="6223001" y="5257801"/>
                    <a:ext cx="34925" cy="47625"/>
                  </a:xfrm>
                  <a:custGeom>
                    <a:avLst/>
                    <a:gdLst>
                      <a:gd name="T0" fmla="*/ 8 w 16"/>
                      <a:gd name="T1" fmla="*/ 2 h 23"/>
                      <a:gd name="T2" fmla="*/ 0 w 16"/>
                      <a:gd name="T3" fmla="*/ 16 h 23"/>
                      <a:gd name="T4" fmla="*/ 8 w 16"/>
                      <a:gd name="T5" fmla="*/ 21 h 23"/>
                      <a:gd name="T6" fmla="*/ 16 w 16"/>
                      <a:gd name="T7" fmla="*/ 7 h 23"/>
                      <a:gd name="T8" fmla="*/ 8 w 16"/>
                      <a:gd name="T9" fmla="*/ 2 h 23"/>
                    </a:gdLst>
                    <a:ahLst/>
                    <a:cxnLst>
                      <a:cxn ang="0">
                        <a:pos x="T0" y="T1"/>
                      </a:cxn>
                      <a:cxn ang="0">
                        <a:pos x="T2" y="T3"/>
                      </a:cxn>
                      <a:cxn ang="0">
                        <a:pos x="T4" y="T5"/>
                      </a:cxn>
                      <a:cxn ang="0">
                        <a:pos x="T6" y="T7"/>
                      </a:cxn>
                      <a:cxn ang="0">
                        <a:pos x="T8" y="T9"/>
                      </a:cxn>
                    </a:cxnLst>
                    <a:rect l="0" t="0" r="r" b="b"/>
                    <a:pathLst>
                      <a:path w="16" h="23">
                        <a:moveTo>
                          <a:pt x="8" y="2"/>
                        </a:moveTo>
                        <a:cubicBezTo>
                          <a:pt x="3" y="5"/>
                          <a:pt x="0" y="11"/>
                          <a:pt x="0" y="16"/>
                        </a:cubicBezTo>
                        <a:cubicBezTo>
                          <a:pt x="0" y="21"/>
                          <a:pt x="3" y="23"/>
                          <a:pt x="8" y="21"/>
                        </a:cubicBezTo>
                        <a:cubicBezTo>
                          <a:pt x="12" y="18"/>
                          <a:pt x="16" y="12"/>
                          <a:pt x="16" y="7"/>
                        </a:cubicBezTo>
                        <a:cubicBezTo>
                          <a:pt x="16" y="2"/>
                          <a:pt x="12" y="0"/>
                          <a:pt x="8" y="2"/>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29" name="îṥlíḑe">
                    <a:extLst>
                      <a:ext uri="{FF2B5EF4-FFF2-40B4-BE49-F238E27FC236}">
                        <a16:creationId xmlns:a16="http://schemas.microsoft.com/office/drawing/2014/main" id="{8A227161-4B83-49F0-B599-BF1165C32DEE}"/>
                      </a:ext>
                    </a:extLst>
                  </p:cNvPr>
                  <p:cNvSpPr/>
                  <p:nvPr/>
                </p:nvSpPr>
                <p:spPr bwMode="auto">
                  <a:xfrm>
                    <a:off x="6386513" y="5164139"/>
                    <a:ext cx="19050" cy="41275"/>
                  </a:xfrm>
                  <a:custGeom>
                    <a:avLst/>
                    <a:gdLst>
                      <a:gd name="T0" fmla="*/ 2 w 9"/>
                      <a:gd name="T1" fmla="*/ 19 h 20"/>
                      <a:gd name="T2" fmla="*/ 4 w 9"/>
                      <a:gd name="T3" fmla="*/ 20 h 20"/>
                      <a:gd name="T4" fmla="*/ 1 w 9"/>
                      <a:gd name="T5" fmla="*/ 15 h 20"/>
                      <a:gd name="T6" fmla="*/ 9 w 9"/>
                      <a:gd name="T7" fmla="*/ 1 h 20"/>
                      <a:gd name="T8" fmla="*/ 8 w 9"/>
                      <a:gd name="T9" fmla="*/ 0 h 20"/>
                      <a:gd name="T10" fmla="*/ 0 w 9"/>
                      <a:gd name="T11" fmla="*/ 14 h 20"/>
                      <a:gd name="T12" fmla="*/ 2 w 9"/>
                      <a:gd name="T13" fmla="*/ 19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2" y="19"/>
                        </a:moveTo>
                        <a:cubicBezTo>
                          <a:pt x="4" y="20"/>
                          <a:pt x="4" y="20"/>
                          <a:pt x="4" y="20"/>
                        </a:cubicBezTo>
                        <a:cubicBezTo>
                          <a:pt x="2" y="19"/>
                          <a:pt x="1" y="18"/>
                          <a:pt x="1" y="15"/>
                        </a:cubicBezTo>
                        <a:cubicBezTo>
                          <a:pt x="1" y="10"/>
                          <a:pt x="5" y="4"/>
                          <a:pt x="9" y="1"/>
                        </a:cubicBezTo>
                        <a:cubicBezTo>
                          <a:pt x="8" y="0"/>
                          <a:pt x="8" y="0"/>
                          <a:pt x="8" y="0"/>
                        </a:cubicBezTo>
                        <a:cubicBezTo>
                          <a:pt x="3" y="3"/>
                          <a:pt x="0" y="9"/>
                          <a:pt x="0" y="14"/>
                        </a:cubicBezTo>
                        <a:cubicBezTo>
                          <a:pt x="0" y="17"/>
                          <a:pt x="1" y="18"/>
                          <a:pt x="2" y="19"/>
                        </a:cubicBezTo>
                        <a:close/>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0" name="íṡľïḓè">
                    <a:extLst>
                      <a:ext uri="{FF2B5EF4-FFF2-40B4-BE49-F238E27FC236}">
                        <a16:creationId xmlns:a16="http://schemas.microsoft.com/office/drawing/2014/main" id="{BA8CA1CD-7C3A-4BD0-995B-2B616C6D326F}"/>
                      </a:ext>
                    </a:extLst>
                  </p:cNvPr>
                  <p:cNvSpPr/>
                  <p:nvPr/>
                </p:nvSpPr>
                <p:spPr bwMode="auto">
                  <a:xfrm>
                    <a:off x="6403976" y="5164139"/>
                    <a:ext cx="1588" cy="1588"/>
                  </a:xfrm>
                  <a:custGeom>
                    <a:avLst/>
                    <a:gdLst>
                      <a:gd name="T0" fmla="*/ 1 w 1"/>
                      <a:gd name="T1" fmla="*/ 1 h 1"/>
                      <a:gd name="T2" fmla="*/ 0 w 1"/>
                      <a:gd name="T3" fmla="*/ 0 h 1"/>
                      <a:gd name="T4" fmla="*/ 0 w 1"/>
                      <a:gd name="T5" fmla="*/ 1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1"/>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1" name="ísḻíḍe">
                    <a:extLst>
                      <a:ext uri="{FF2B5EF4-FFF2-40B4-BE49-F238E27FC236}">
                        <a16:creationId xmlns:a16="http://schemas.microsoft.com/office/drawing/2014/main" id="{F9ABBAB3-F1FD-4DBE-8068-4D81B958456C}"/>
                      </a:ext>
                    </a:extLst>
                  </p:cNvPr>
                  <p:cNvSpPr/>
                  <p:nvPr/>
                </p:nvSpPr>
                <p:spPr bwMode="auto">
                  <a:xfrm>
                    <a:off x="6402388" y="5165726"/>
                    <a:ext cx="3175" cy="1588"/>
                  </a:xfrm>
                  <a:custGeom>
                    <a:avLst/>
                    <a:gdLst>
                      <a:gd name="T0" fmla="*/ 2 w 2"/>
                      <a:gd name="T1" fmla="*/ 0 h 1"/>
                      <a:gd name="T2" fmla="*/ 1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1" y="0"/>
                          <a:pt x="1" y="0"/>
                          <a:pt x="1" y="0"/>
                        </a:cubicBezTo>
                        <a:cubicBezTo>
                          <a:pt x="1" y="0"/>
                          <a:pt x="0" y="0"/>
                          <a:pt x="0" y="0"/>
                        </a:cubicBezTo>
                        <a:cubicBezTo>
                          <a:pt x="2" y="1"/>
                          <a:pt x="2" y="1"/>
                          <a:pt x="2" y="1"/>
                        </a:cubicBezTo>
                        <a:cubicBezTo>
                          <a:pt x="2" y="1"/>
                          <a:pt x="2" y="0"/>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2" name="ïSḻïḍé">
                    <a:extLst>
                      <a:ext uri="{FF2B5EF4-FFF2-40B4-BE49-F238E27FC236}">
                        <a16:creationId xmlns:a16="http://schemas.microsoft.com/office/drawing/2014/main" id="{B4BA3B6B-C404-4B0E-A3F9-1490DDA6F0EC}"/>
                      </a:ext>
                    </a:extLst>
                  </p:cNvPr>
                  <p:cNvSpPr/>
                  <p:nvPr/>
                </p:nvSpPr>
                <p:spPr bwMode="auto">
                  <a:xfrm>
                    <a:off x="6402388" y="5165726"/>
                    <a:ext cx="3175"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3" name="íš1íḋè">
                    <a:extLst>
                      <a:ext uri="{FF2B5EF4-FFF2-40B4-BE49-F238E27FC236}">
                        <a16:creationId xmlns:a16="http://schemas.microsoft.com/office/drawing/2014/main" id="{718B8891-1CFB-4CE0-8148-BD7876391313}"/>
                      </a:ext>
                    </a:extLst>
                  </p:cNvPr>
                  <p:cNvSpPr/>
                  <p:nvPr/>
                </p:nvSpPr>
                <p:spPr bwMode="auto">
                  <a:xfrm>
                    <a:off x="6402388" y="5165726"/>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4" name="îṧľîḑe">
                    <a:extLst>
                      <a:ext uri="{FF2B5EF4-FFF2-40B4-BE49-F238E27FC236}">
                        <a16:creationId xmlns:a16="http://schemas.microsoft.com/office/drawing/2014/main" id="{9A9EF773-24B2-4788-83DB-D9D003264196}"/>
                      </a:ext>
                    </a:extLst>
                  </p:cNvPr>
                  <p:cNvSpPr/>
                  <p:nvPr/>
                </p:nvSpPr>
                <p:spPr bwMode="auto">
                  <a:xfrm>
                    <a:off x="6399213" y="5165726"/>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5" name="ïṡḷíḑé">
                    <a:extLst>
                      <a:ext uri="{FF2B5EF4-FFF2-40B4-BE49-F238E27FC236}">
                        <a16:creationId xmlns:a16="http://schemas.microsoft.com/office/drawing/2014/main" id="{5658E4A6-C4E1-47B1-9294-4BA90E6FA563}"/>
                      </a:ext>
                    </a:extLst>
                  </p:cNvPr>
                  <p:cNvSpPr/>
                  <p:nvPr/>
                </p:nvSpPr>
                <p:spPr bwMode="auto">
                  <a:xfrm>
                    <a:off x="6399213" y="5165726"/>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6" name="i$1íḍe">
                    <a:extLst>
                      <a:ext uri="{FF2B5EF4-FFF2-40B4-BE49-F238E27FC236}">
                        <a16:creationId xmlns:a16="http://schemas.microsoft.com/office/drawing/2014/main" id="{B9FC7611-248C-44CF-8B41-3FB95C5D2FB8}"/>
                      </a:ext>
                    </a:extLst>
                  </p:cNvPr>
                  <p:cNvSpPr/>
                  <p:nvPr/>
                </p:nvSpPr>
                <p:spPr bwMode="auto">
                  <a:xfrm>
                    <a:off x="6399213" y="5167314"/>
                    <a:ext cx="4763" cy="3175"/>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7" name="íŝḷïḓé">
                    <a:extLst>
                      <a:ext uri="{FF2B5EF4-FFF2-40B4-BE49-F238E27FC236}">
                        <a16:creationId xmlns:a16="http://schemas.microsoft.com/office/drawing/2014/main" id="{4BF87EDF-F66B-4BF4-9E4B-2BA26A5F0B11}"/>
                      </a:ext>
                    </a:extLst>
                  </p:cNvPr>
                  <p:cNvSpPr/>
                  <p:nvPr/>
                </p:nvSpPr>
                <p:spPr bwMode="auto">
                  <a:xfrm>
                    <a:off x="6397626" y="5167314"/>
                    <a:ext cx="4763" cy="3175"/>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8" name="iŝ1îḓé">
                    <a:extLst>
                      <a:ext uri="{FF2B5EF4-FFF2-40B4-BE49-F238E27FC236}">
                        <a16:creationId xmlns:a16="http://schemas.microsoft.com/office/drawing/2014/main" id="{B8F689A3-4C0C-4E70-A163-1265C1660DDD}"/>
                      </a:ext>
                    </a:extLst>
                  </p:cNvPr>
                  <p:cNvSpPr/>
                  <p:nvPr/>
                </p:nvSpPr>
                <p:spPr bwMode="auto">
                  <a:xfrm>
                    <a:off x="6397626" y="5167314"/>
                    <a:ext cx="4763" cy="4763"/>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39" name="i$1ïḍê">
                    <a:extLst>
                      <a:ext uri="{FF2B5EF4-FFF2-40B4-BE49-F238E27FC236}">
                        <a16:creationId xmlns:a16="http://schemas.microsoft.com/office/drawing/2014/main" id="{55A68204-FAE7-49A6-B641-E5AEB01CE240}"/>
                      </a:ext>
                    </a:extLst>
                  </p:cNvPr>
                  <p:cNvSpPr/>
                  <p:nvPr/>
                </p:nvSpPr>
                <p:spPr bwMode="auto">
                  <a:xfrm>
                    <a:off x="6397626" y="5170489"/>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0" name="iṣļîḑê">
                    <a:extLst>
                      <a:ext uri="{FF2B5EF4-FFF2-40B4-BE49-F238E27FC236}">
                        <a16:creationId xmlns:a16="http://schemas.microsoft.com/office/drawing/2014/main" id="{E19BE188-C1F5-4A06-ACD4-19862A8D7264}"/>
                      </a:ext>
                    </a:extLst>
                  </p:cNvPr>
                  <p:cNvSpPr/>
                  <p:nvPr/>
                </p:nvSpPr>
                <p:spPr bwMode="auto">
                  <a:xfrm>
                    <a:off x="6396038" y="5170489"/>
                    <a:ext cx="3175"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1" name="íṥľiḑe">
                    <a:extLst>
                      <a:ext uri="{FF2B5EF4-FFF2-40B4-BE49-F238E27FC236}">
                        <a16:creationId xmlns:a16="http://schemas.microsoft.com/office/drawing/2014/main" id="{37C71202-BBA1-41F1-B60F-7DE37DE0A54E}"/>
                      </a:ext>
                    </a:extLst>
                  </p:cNvPr>
                  <p:cNvSpPr/>
                  <p:nvPr/>
                </p:nvSpPr>
                <p:spPr bwMode="auto">
                  <a:xfrm>
                    <a:off x="6396038" y="5170489"/>
                    <a:ext cx="3175" cy="3175"/>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2" name="îSľiďé">
                    <a:extLst>
                      <a:ext uri="{FF2B5EF4-FFF2-40B4-BE49-F238E27FC236}">
                        <a16:creationId xmlns:a16="http://schemas.microsoft.com/office/drawing/2014/main" id="{3F4CC01A-C4E4-4EA5-BCB3-6FCE9966E58D}"/>
                      </a:ext>
                    </a:extLst>
                  </p:cNvPr>
                  <p:cNvSpPr/>
                  <p:nvPr/>
                </p:nvSpPr>
                <p:spPr bwMode="auto">
                  <a:xfrm>
                    <a:off x="6396038" y="5172076"/>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3" name="ïṣḻïḑê">
                    <a:extLst>
                      <a:ext uri="{FF2B5EF4-FFF2-40B4-BE49-F238E27FC236}">
                        <a16:creationId xmlns:a16="http://schemas.microsoft.com/office/drawing/2014/main" id="{48B7CADC-BB3D-4F72-95BC-328C2C4C79EC}"/>
                      </a:ext>
                    </a:extLst>
                  </p:cNvPr>
                  <p:cNvSpPr/>
                  <p:nvPr/>
                </p:nvSpPr>
                <p:spPr bwMode="auto">
                  <a:xfrm>
                    <a:off x="6392863" y="5172076"/>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4" name="iṡļiḍè">
                    <a:extLst>
                      <a:ext uri="{FF2B5EF4-FFF2-40B4-BE49-F238E27FC236}">
                        <a16:creationId xmlns:a16="http://schemas.microsoft.com/office/drawing/2014/main" id="{D5FAC27D-B860-465E-9EE9-4D7698158CCA}"/>
                      </a:ext>
                    </a:extLst>
                  </p:cNvPr>
                  <p:cNvSpPr/>
                  <p:nvPr/>
                </p:nvSpPr>
                <p:spPr bwMode="auto">
                  <a:xfrm>
                    <a:off x="6392863" y="5173664"/>
                    <a:ext cx="4763" cy="3175"/>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5" name="î$ḷiḍê">
                    <a:extLst>
                      <a:ext uri="{FF2B5EF4-FFF2-40B4-BE49-F238E27FC236}">
                        <a16:creationId xmlns:a16="http://schemas.microsoft.com/office/drawing/2014/main" id="{06632763-9C3F-46F0-9AE0-8A8E919CE446}"/>
                      </a:ext>
                    </a:extLst>
                  </p:cNvPr>
                  <p:cNvSpPr/>
                  <p:nvPr/>
                </p:nvSpPr>
                <p:spPr bwMode="auto">
                  <a:xfrm>
                    <a:off x="6391276" y="5173664"/>
                    <a:ext cx="4763"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6" name="îṣlîḑè">
                    <a:extLst>
                      <a:ext uri="{FF2B5EF4-FFF2-40B4-BE49-F238E27FC236}">
                        <a16:creationId xmlns:a16="http://schemas.microsoft.com/office/drawing/2014/main" id="{0A071F61-97A8-449A-A957-B7AA92FC9090}"/>
                      </a:ext>
                    </a:extLst>
                  </p:cNvPr>
                  <p:cNvSpPr/>
                  <p:nvPr/>
                </p:nvSpPr>
                <p:spPr bwMode="auto">
                  <a:xfrm>
                    <a:off x="6391276" y="5176839"/>
                    <a:ext cx="4763" cy="3175"/>
                  </a:xfrm>
                  <a:custGeom>
                    <a:avLst/>
                    <a:gdLst>
                      <a:gd name="T0" fmla="*/ 2 w 2"/>
                      <a:gd name="T1" fmla="*/ 1 h 2"/>
                      <a:gd name="T2" fmla="*/ 0 w 2"/>
                      <a:gd name="T3" fmla="*/ 0 h 2"/>
                      <a:gd name="T4" fmla="*/ 0 w 2"/>
                      <a:gd name="T5" fmla="*/ 1 h 2"/>
                      <a:gd name="T6" fmla="*/ 1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1" y="2"/>
                          <a:pt x="1" y="2"/>
                          <a:pt x="1"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7" name="iš1ïďê">
                    <a:extLst>
                      <a:ext uri="{FF2B5EF4-FFF2-40B4-BE49-F238E27FC236}">
                        <a16:creationId xmlns:a16="http://schemas.microsoft.com/office/drawing/2014/main" id="{4D20A458-5FA0-4245-8A6D-F8D4CC4D8430}"/>
                      </a:ext>
                    </a:extLst>
                  </p:cNvPr>
                  <p:cNvSpPr/>
                  <p:nvPr/>
                </p:nvSpPr>
                <p:spPr bwMode="auto">
                  <a:xfrm>
                    <a:off x="6391276" y="5178426"/>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8" name="íslîdê">
                    <a:extLst>
                      <a:ext uri="{FF2B5EF4-FFF2-40B4-BE49-F238E27FC236}">
                        <a16:creationId xmlns:a16="http://schemas.microsoft.com/office/drawing/2014/main" id="{3237A26A-600F-4065-99C4-83FD8933EF01}"/>
                      </a:ext>
                    </a:extLst>
                  </p:cNvPr>
                  <p:cNvSpPr/>
                  <p:nvPr/>
                </p:nvSpPr>
                <p:spPr bwMode="auto">
                  <a:xfrm>
                    <a:off x="6389688" y="5178426"/>
                    <a:ext cx="3175" cy="4763"/>
                  </a:xfrm>
                  <a:custGeom>
                    <a:avLst/>
                    <a:gdLst>
                      <a:gd name="T0" fmla="*/ 2 w 2"/>
                      <a:gd name="T1" fmla="*/ 1 h 2"/>
                      <a:gd name="T2" fmla="*/ 1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1" y="0"/>
                          <a:pt x="1" y="0"/>
                          <a:pt x="1" y="0"/>
                        </a:cubicBezTo>
                        <a:cubicBezTo>
                          <a:pt x="1" y="1"/>
                          <a:pt x="0" y="1"/>
                          <a:pt x="0" y="1"/>
                        </a:cubicBezTo>
                        <a:cubicBezTo>
                          <a:pt x="2" y="2"/>
                          <a:pt x="2" y="2"/>
                          <a:pt x="2" y="2"/>
                        </a:cubicBezTo>
                        <a:cubicBezTo>
                          <a:pt x="2" y="2"/>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49" name="i$ḻîḑe">
                    <a:extLst>
                      <a:ext uri="{FF2B5EF4-FFF2-40B4-BE49-F238E27FC236}">
                        <a16:creationId xmlns:a16="http://schemas.microsoft.com/office/drawing/2014/main" id="{7A658554-C088-4727-A8EF-D49017B4CA5D}"/>
                      </a:ext>
                    </a:extLst>
                  </p:cNvPr>
                  <p:cNvSpPr/>
                  <p:nvPr/>
                </p:nvSpPr>
                <p:spPr bwMode="auto">
                  <a:xfrm>
                    <a:off x="6389688" y="5180014"/>
                    <a:ext cx="3175"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0" name="í$1ïḑè">
                    <a:extLst>
                      <a:ext uri="{FF2B5EF4-FFF2-40B4-BE49-F238E27FC236}">
                        <a16:creationId xmlns:a16="http://schemas.microsoft.com/office/drawing/2014/main" id="{9DC74B5B-78E3-4669-AD52-403D67F886E9}"/>
                      </a:ext>
                    </a:extLst>
                  </p:cNvPr>
                  <p:cNvSpPr/>
                  <p:nvPr/>
                </p:nvSpPr>
                <p:spPr bwMode="auto">
                  <a:xfrm>
                    <a:off x="6389688" y="5180014"/>
                    <a:ext cx="3175"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1" name="íṥḷîḍè">
                    <a:extLst>
                      <a:ext uri="{FF2B5EF4-FFF2-40B4-BE49-F238E27FC236}">
                        <a16:creationId xmlns:a16="http://schemas.microsoft.com/office/drawing/2014/main" id="{5CFB51E2-32BB-42A4-98EC-A190D2440CF2}"/>
                      </a:ext>
                    </a:extLst>
                  </p:cNvPr>
                  <p:cNvSpPr/>
                  <p:nvPr/>
                </p:nvSpPr>
                <p:spPr bwMode="auto">
                  <a:xfrm>
                    <a:off x="6389688" y="5183189"/>
                    <a:ext cx="3175"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2" name="íS1îḓé">
                    <a:extLst>
                      <a:ext uri="{FF2B5EF4-FFF2-40B4-BE49-F238E27FC236}">
                        <a16:creationId xmlns:a16="http://schemas.microsoft.com/office/drawing/2014/main" id="{2B579F13-0B8A-4021-A460-66FA31356CE2}"/>
                      </a:ext>
                    </a:extLst>
                  </p:cNvPr>
                  <p:cNvSpPr/>
                  <p:nvPr/>
                </p:nvSpPr>
                <p:spPr bwMode="auto">
                  <a:xfrm>
                    <a:off x="6389688" y="5183189"/>
                    <a:ext cx="1588"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3" name="ïśľïḓè">
                    <a:extLst>
                      <a:ext uri="{FF2B5EF4-FFF2-40B4-BE49-F238E27FC236}">
                        <a16:creationId xmlns:a16="http://schemas.microsoft.com/office/drawing/2014/main" id="{D83AAC6E-ADCF-4768-8764-D6C083D62411}"/>
                      </a:ext>
                    </a:extLst>
                  </p:cNvPr>
                  <p:cNvSpPr/>
                  <p:nvPr/>
                </p:nvSpPr>
                <p:spPr bwMode="auto">
                  <a:xfrm>
                    <a:off x="6389688" y="5183189"/>
                    <a:ext cx="1588" cy="3175"/>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4" name="ís1ïďe">
                    <a:extLst>
                      <a:ext uri="{FF2B5EF4-FFF2-40B4-BE49-F238E27FC236}">
                        <a16:creationId xmlns:a16="http://schemas.microsoft.com/office/drawing/2014/main" id="{EDFA311A-2DB5-4463-99CA-E739D2EA8F16}"/>
                      </a:ext>
                    </a:extLst>
                  </p:cNvPr>
                  <p:cNvSpPr/>
                  <p:nvPr/>
                </p:nvSpPr>
                <p:spPr bwMode="auto">
                  <a:xfrm>
                    <a:off x="6386513" y="5184776"/>
                    <a:ext cx="4763" cy="1588"/>
                  </a:xfrm>
                  <a:custGeom>
                    <a:avLst/>
                    <a:gdLst>
                      <a:gd name="T0" fmla="*/ 2 w 2"/>
                      <a:gd name="T1" fmla="*/ 1 h 1"/>
                      <a:gd name="T2" fmla="*/ 1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1" y="0"/>
                          <a:pt x="1" y="0"/>
                          <a:pt x="1" y="0"/>
                        </a:cubicBezTo>
                        <a:cubicBezTo>
                          <a:pt x="1" y="0"/>
                          <a:pt x="1"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5" name="ïş1iḋè">
                    <a:extLst>
                      <a:ext uri="{FF2B5EF4-FFF2-40B4-BE49-F238E27FC236}">
                        <a16:creationId xmlns:a16="http://schemas.microsoft.com/office/drawing/2014/main" id="{5F8AA853-D7BA-4058-90F3-825847E9F9E2}"/>
                      </a:ext>
                    </a:extLst>
                  </p:cNvPr>
                  <p:cNvSpPr/>
                  <p:nvPr/>
                </p:nvSpPr>
                <p:spPr bwMode="auto">
                  <a:xfrm>
                    <a:off x="6386513" y="5184776"/>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0"/>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6" name="i$ľîḍè">
                    <a:extLst>
                      <a:ext uri="{FF2B5EF4-FFF2-40B4-BE49-F238E27FC236}">
                        <a16:creationId xmlns:a16="http://schemas.microsoft.com/office/drawing/2014/main" id="{483B6E32-0C08-49DF-B39A-AD01647977EE}"/>
                      </a:ext>
                    </a:extLst>
                  </p:cNvPr>
                  <p:cNvSpPr/>
                  <p:nvPr/>
                </p:nvSpPr>
                <p:spPr bwMode="auto">
                  <a:xfrm>
                    <a:off x="6386513" y="5186364"/>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7" name="iṧḷïḋe">
                    <a:extLst>
                      <a:ext uri="{FF2B5EF4-FFF2-40B4-BE49-F238E27FC236}">
                        <a16:creationId xmlns:a16="http://schemas.microsoft.com/office/drawing/2014/main" id="{F043F506-71FC-4296-A47B-C87F9CDAB752}"/>
                      </a:ext>
                    </a:extLst>
                  </p:cNvPr>
                  <p:cNvSpPr/>
                  <p:nvPr/>
                </p:nvSpPr>
                <p:spPr bwMode="auto">
                  <a:xfrm>
                    <a:off x="6386513" y="5186364"/>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8" name="ïṡľiďe">
                    <a:extLst>
                      <a:ext uri="{FF2B5EF4-FFF2-40B4-BE49-F238E27FC236}">
                        <a16:creationId xmlns:a16="http://schemas.microsoft.com/office/drawing/2014/main" id="{4DB2DAA9-1A2F-4AFA-B3E7-C34BDBA760FD}"/>
                      </a:ext>
                    </a:extLst>
                  </p:cNvPr>
                  <p:cNvSpPr/>
                  <p:nvPr/>
                </p:nvSpPr>
                <p:spPr bwMode="auto">
                  <a:xfrm>
                    <a:off x="6386513" y="5186364"/>
                    <a:ext cx="4763" cy="4763"/>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1"/>
                          <a:pt x="0" y="1"/>
                          <a:pt x="0"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59" name="îṥľïḓè">
                    <a:extLst>
                      <a:ext uri="{FF2B5EF4-FFF2-40B4-BE49-F238E27FC236}">
                        <a16:creationId xmlns:a16="http://schemas.microsoft.com/office/drawing/2014/main" id="{E6B7BA7D-AFEB-4ECA-A242-7A522E7F97E9}"/>
                      </a:ext>
                    </a:extLst>
                  </p:cNvPr>
                  <p:cNvSpPr/>
                  <p:nvPr/>
                </p:nvSpPr>
                <p:spPr bwMode="auto">
                  <a:xfrm>
                    <a:off x="6386513" y="5189539"/>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0" name="íṥļîḑè">
                    <a:extLst>
                      <a:ext uri="{FF2B5EF4-FFF2-40B4-BE49-F238E27FC236}">
                        <a16:creationId xmlns:a16="http://schemas.microsoft.com/office/drawing/2014/main" id="{AE63F16F-26C5-4091-A059-1DC072D76501}"/>
                      </a:ext>
                    </a:extLst>
                  </p:cNvPr>
                  <p:cNvSpPr/>
                  <p:nvPr/>
                </p:nvSpPr>
                <p:spPr bwMode="auto">
                  <a:xfrm>
                    <a:off x="6386513" y="5189539"/>
                    <a:ext cx="4763" cy="3175"/>
                  </a:xfrm>
                  <a:custGeom>
                    <a:avLst/>
                    <a:gdLst>
                      <a:gd name="T0" fmla="*/ 2 w 2"/>
                      <a:gd name="T1" fmla="*/ 1 h 2"/>
                      <a:gd name="T2" fmla="*/ 0 w 2"/>
                      <a:gd name="T3" fmla="*/ 0 h 2"/>
                      <a:gd name="T4" fmla="*/ 0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0" y="0"/>
                          <a:pt x="0" y="1"/>
                          <a:pt x="0" y="1"/>
                        </a:cubicBezTo>
                        <a:cubicBezTo>
                          <a:pt x="2" y="2"/>
                          <a:pt x="2" y="2"/>
                          <a:pt x="2" y="2"/>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1" name="i$ḷîḑè">
                    <a:extLst>
                      <a:ext uri="{FF2B5EF4-FFF2-40B4-BE49-F238E27FC236}">
                        <a16:creationId xmlns:a16="http://schemas.microsoft.com/office/drawing/2014/main" id="{EC7BE2CD-712B-4AFE-B415-304CC0AA157A}"/>
                      </a:ext>
                    </a:extLst>
                  </p:cNvPr>
                  <p:cNvSpPr/>
                  <p:nvPr/>
                </p:nvSpPr>
                <p:spPr bwMode="auto">
                  <a:xfrm>
                    <a:off x="6386513" y="5191126"/>
                    <a:ext cx="4763" cy="1588"/>
                  </a:xfrm>
                  <a:custGeom>
                    <a:avLst/>
                    <a:gdLst>
                      <a:gd name="T0" fmla="*/ 2 w 2"/>
                      <a:gd name="T1" fmla="*/ 1 h 1"/>
                      <a:gd name="T2" fmla="*/ 0 w 2"/>
                      <a:gd name="T3" fmla="*/ 0 h 1"/>
                      <a:gd name="T4" fmla="*/ 0 w 2"/>
                      <a:gd name="T5" fmla="*/ 0 h 1"/>
                      <a:gd name="T6" fmla="*/ 1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1" y="1"/>
                          <a:pt x="1" y="1"/>
                          <a:pt x="1" y="1"/>
                        </a:cubicBezTo>
                        <a:cubicBezTo>
                          <a:pt x="1" y="1"/>
                          <a:pt x="1"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2" name="ísḻiḓê">
                    <a:extLst>
                      <a:ext uri="{FF2B5EF4-FFF2-40B4-BE49-F238E27FC236}">
                        <a16:creationId xmlns:a16="http://schemas.microsoft.com/office/drawing/2014/main" id="{5ACBDEAF-9741-409D-860D-1C64FE469CD6}"/>
                      </a:ext>
                    </a:extLst>
                  </p:cNvPr>
                  <p:cNvSpPr/>
                  <p:nvPr/>
                </p:nvSpPr>
                <p:spPr bwMode="auto">
                  <a:xfrm>
                    <a:off x="6386513" y="5191126"/>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3" name="îṡḻïḋé">
                    <a:extLst>
                      <a:ext uri="{FF2B5EF4-FFF2-40B4-BE49-F238E27FC236}">
                        <a16:creationId xmlns:a16="http://schemas.microsoft.com/office/drawing/2014/main" id="{842D7997-E150-4851-AC57-A4001D6A985D}"/>
                      </a:ext>
                    </a:extLst>
                  </p:cNvPr>
                  <p:cNvSpPr/>
                  <p:nvPr/>
                </p:nvSpPr>
                <p:spPr bwMode="auto">
                  <a:xfrm>
                    <a:off x="6386513" y="5191126"/>
                    <a:ext cx="3175" cy="4763"/>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1"/>
                          <a:pt x="0" y="1"/>
                          <a:pt x="0" y="1"/>
                        </a:cubicBezTo>
                        <a:cubicBezTo>
                          <a:pt x="1" y="2"/>
                          <a:pt x="1" y="2"/>
                          <a:pt x="1" y="2"/>
                        </a:cubicBezTo>
                        <a:cubicBezTo>
                          <a:pt x="1" y="2"/>
                          <a:pt x="1" y="2"/>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4" name="îṣ1ïḍê">
                    <a:extLst>
                      <a:ext uri="{FF2B5EF4-FFF2-40B4-BE49-F238E27FC236}">
                        <a16:creationId xmlns:a16="http://schemas.microsoft.com/office/drawing/2014/main" id="{A9B15E06-67BD-4A3D-A6D3-E2E3EC98C833}"/>
                      </a:ext>
                    </a:extLst>
                  </p:cNvPr>
                  <p:cNvSpPr/>
                  <p:nvPr/>
                </p:nvSpPr>
                <p:spPr bwMode="auto">
                  <a:xfrm>
                    <a:off x="6386513" y="5192714"/>
                    <a:ext cx="3175" cy="3175"/>
                  </a:xfrm>
                  <a:custGeom>
                    <a:avLst/>
                    <a:gdLst>
                      <a:gd name="T0" fmla="*/ 1 w 1"/>
                      <a:gd name="T1" fmla="*/ 1 h 1"/>
                      <a:gd name="T2" fmla="*/ 0 w 1"/>
                      <a:gd name="T3" fmla="*/ 0 h 1"/>
                      <a:gd name="T4" fmla="*/ 0 w 1"/>
                      <a:gd name="T5" fmla="*/ 0 h 1"/>
                      <a:gd name="T6" fmla="*/ 0 w 1"/>
                      <a:gd name="T7" fmla="*/ 0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0" y="0"/>
                          <a:pt x="0" y="0"/>
                          <a:pt x="0" y="0"/>
                        </a:cubicBezTo>
                        <a:cubicBezTo>
                          <a:pt x="0" y="0"/>
                          <a:pt x="0" y="0"/>
                          <a:pt x="0" y="0"/>
                        </a:cubicBezTo>
                        <a:cubicBezTo>
                          <a:pt x="0" y="0"/>
                          <a:pt x="0" y="0"/>
                          <a:pt x="0" y="0"/>
                        </a:cubicBezTo>
                        <a:cubicBezTo>
                          <a:pt x="1" y="1"/>
                          <a:pt x="1" y="1"/>
                          <a:pt x="1" y="1"/>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5" name="ï$ļïḋê">
                    <a:extLst>
                      <a:ext uri="{FF2B5EF4-FFF2-40B4-BE49-F238E27FC236}">
                        <a16:creationId xmlns:a16="http://schemas.microsoft.com/office/drawing/2014/main" id="{D4EAFC46-0123-4625-8EE6-14E905DE8D9C}"/>
                      </a:ext>
                    </a:extLst>
                  </p:cNvPr>
                  <p:cNvSpPr/>
                  <p:nvPr/>
                </p:nvSpPr>
                <p:spPr bwMode="auto">
                  <a:xfrm>
                    <a:off x="6386513" y="5192714"/>
                    <a:ext cx="3175" cy="4763"/>
                  </a:xfrm>
                  <a:custGeom>
                    <a:avLst/>
                    <a:gdLst>
                      <a:gd name="T0" fmla="*/ 1 w 1"/>
                      <a:gd name="T1" fmla="*/ 1 h 2"/>
                      <a:gd name="T2" fmla="*/ 0 w 1"/>
                      <a:gd name="T3" fmla="*/ 0 h 2"/>
                      <a:gd name="T4" fmla="*/ 0 w 1"/>
                      <a:gd name="T5" fmla="*/ 1 h 2"/>
                      <a:gd name="T6" fmla="*/ 1 w 1"/>
                      <a:gd name="T7" fmla="*/ 2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cubicBezTo>
                          <a:pt x="0" y="0"/>
                          <a:pt x="0" y="0"/>
                          <a:pt x="0" y="0"/>
                        </a:cubicBezTo>
                        <a:cubicBezTo>
                          <a:pt x="0" y="0"/>
                          <a:pt x="0" y="0"/>
                          <a:pt x="0" y="1"/>
                        </a:cubicBezTo>
                        <a:cubicBezTo>
                          <a:pt x="1" y="2"/>
                          <a:pt x="1" y="2"/>
                          <a:pt x="1" y="2"/>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6" name="ïṥliḓe">
                    <a:extLst>
                      <a:ext uri="{FF2B5EF4-FFF2-40B4-BE49-F238E27FC236}">
                        <a16:creationId xmlns:a16="http://schemas.microsoft.com/office/drawing/2014/main" id="{54812C63-7D67-4A63-A17F-01724810BA18}"/>
                      </a:ext>
                    </a:extLst>
                  </p:cNvPr>
                  <p:cNvSpPr/>
                  <p:nvPr/>
                </p:nvSpPr>
                <p:spPr bwMode="auto">
                  <a:xfrm>
                    <a:off x="6386513" y="5195889"/>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7" name="ísḻïďê">
                    <a:extLst>
                      <a:ext uri="{FF2B5EF4-FFF2-40B4-BE49-F238E27FC236}">
                        <a16:creationId xmlns:a16="http://schemas.microsoft.com/office/drawing/2014/main" id="{5AA284A4-B1A4-4541-A47D-C8750C186648}"/>
                      </a:ext>
                    </a:extLst>
                  </p:cNvPr>
                  <p:cNvSpPr/>
                  <p:nvPr/>
                </p:nvSpPr>
                <p:spPr bwMode="auto">
                  <a:xfrm>
                    <a:off x="6386513" y="5195889"/>
                    <a:ext cx="3175" cy="1588"/>
                  </a:xfrm>
                  <a:custGeom>
                    <a:avLst/>
                    <a:gdLst>
                      <a:gd name="T0" fmla="*/ 1 w 1"/>
                      <a:gd name="T1" fmla="*/ 1 h 1"/>
                      <a:gd name="T2" fmla="*/ 0 w 1"/>
                      <a:gd name="T3" fmla="*/ 0 h 1"/>
                      <a:gd name="T4" fmla="*/ 0 w 1"/>
                      <a:gd name="T5" fmla="*/ 0 h 1"/>
                      <a:gd name="T6" fmla="*/ 1 w 1"/>
                      <a:gd name="T7" fmla="*/ 1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cubicBezTo>
                          <a:pt x="0" y="0"/>
                          <a:pt x="0" y="0"/>
                          <a:pt x="0" y="0"/>
                        </a:cubicBezTo>
                        <a:cubicBezTo>
                          <a:pt x="0" y="0"/>
                          <a:pt x="0" y="0"/>
                          <a:pt x="0" y="0"/>
                        </a:cubicBezTo>
                        <a:cubicBezTo>
                          <a:pt x="1" y="1"/>
                          <a:pt x="1" y="1"/>
                          <a:pt x="1" y="1"/>
                        </a:cubicBezTo>
                        <a:cubicBezTo>
                          <a:pt x="1" y="1"/>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8" name="íṥḷîḍè">
                    <a:extLst>
                      <a:ext uri="{FF2B5EF4-FFF2-40B4-BE49-F238E27FC236}">
                        <a16:creationId xmlns:a16="http://schemas.microsoft.com/office/drawing/2014/main" id="{9672AD63-FE43-46FA-82CE-A8656227E8D9}"/>
                      </a:ext>
                    </a:extLst>
                  </p:cNvPr>
                  <p:cNvSpPr/>
                  <p:nvPr/>
                </p:nvSpPr>
                <p:spPr bwMode="auto">
                  <a:xfrm>
                    <a:off x="6386513" y="5195889"/>
                    <a:ext cx="4763" cy="3175"/>
                  </a:xfrm>
                  <a:custGeom>
                    <a:avLst/>
                    <a:gdLst>
                      <a:gd name="T0" fmla="*/ 1 w 2"/>
                      <a:gd name="T1" fmla="*/ 1 h 2"/>
                      <a:gd name="T2" fmla="*/ 0 w 2"/>
                      <a:gd name="T3" fmla="*/ 0 h 2"/>
                      <a:gd name="T4" fmla="*/ 0 w 2"/>
                      <a:gd name="T5" fmla="*/ 1 h 2"/>
                      <a:gd name="T6" fmla="*/ 2 w 2"/>
                      <a:gd name="T7" fmla="*/ 2 h 2"/>
                      <a:gd name="T8" fmla="*/ 1 w 2"/>
                      <a:gd name="T9" fmla="*/ 1 h 2"/>
                    </a:gdLst>
                    <a:ahLst/>
                    <a:cxnLst>
                      <a:cxn ang="0">
                        <a:pos x="T0" y="T1"/>
                      </a:cxn>
                      <a:cxn ang="0">
                        <a:pos x="T2" y="T3"/>
                      </a:cxn>
                      <a:cxn ang="0">
                        <a:pos x="T4" y="T5"/>
                      </a:cxn>
                      <a:cxn ang="0">
                        <a:pos x="T6" y="T7"/>
                      </a:cxn>
                      <a:cxn ang="0">
                        <a:pos x="T8" y="T9"/>
                      </a:cxn>
                    </a:cxnLst>
                    <a:rect l="0" t="0" r="r" b="b"/>
                    <a:pathLst>
                      <a:path w="2" h="2">
                        <a:moveTo>
                          <a:pt x="1" y="1"/>
                        </a:moveTo>
                        <a:cubicBezTo>
                          <a:pt x="0" y="0"/>
                          <a:pt x="0" y="0"/>
                          <a:pt x="0" y="0"/>
                        </a:cubicBezTo>
                        <a:cubicBezTo>
                          <a:pt x="0" y="1"/>
                          <a:pt x="0" y="1"/>
                          <a:pt x="0" y="1"/>
                        </a:cubicBezTo>
                        <a:cubicBezTo>
                          <a:pt x="2" y="2"/>
                          <a:pt x="2" y="2"/>
                          <a:pt x="2" y="2"/>
                        </a:cubicBezTo>
                        <a:cubicBezTo>
                          <a:pt x="2" y="2"/>
                          <a:pt x="1"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69" name="îṩlïḓe">
                    <a:extLst>
                      <a:ext uri="{FF2B5EF4-FFF2-40B4-BE49-F238E27FC236}">
                        <a16:creationId xmlns:a16="http://schemas.microsoft.com/office/drawing/2014/main" id="{6DCFC71D-5143-47EE-AEFF-D3AEFFD1263E}"/>
                      </a:ext>
                    </a:extLst>
                  </p:cNvPr>
                  <p:cNvSpPr/>
                  <p:nvPr/>
                </p:nvSpPr>
                <p:spPr bwMode="auto">
                  <a:xfrm>
                    <a:off x="6386513" y="5197476"/>
                    <a:ext cx="4763" cy="1588"/>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0" name="í$ḷïḑè">
                    <a:extLst>
                      <a:ext uri="{FF2B5EF4-FFF2-40B4-BE49-F238E27FC236}">
                        <a16:creationId xmlns:a16="http://schemas.microsoft.com/office/drawing/2014/main" id="{11FB71CB-A1EA-43A5-97AE-8DD4557C43BB}"/>
                      </a:ext>
                    </a:extLst>
                  </p:cNvPr>
                  <p:cNvSpPr/>
                  <p:nvPr/>
                </p:nvSpPr>
                <p:spPr bwMode="auto">
                  <a:xfrm>
                    <a:off x="6386513" y="5197476"/>
                    <a:ext cx="4763" cy="1588"/>
                  </a:xfrm>
                  <a:custGeom>
                    <a:avLst/>
                    <a:gdLst>
                      <a:gd name="T0" fmla="*/ 2 w 2"/>
                      <a:gd name="T1" fmla="*/ 1 h 1"/>
                      <a:gd name="T2" fmla="*/ 0 w 2"/>
                      <a:gd name="T3" fmla="*/ 0 h 1"/>
                      <a:gd name="T4" fmla="*/ 0 w 2"/>
                      <a:gd name="T5" fmla="*/ 1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1"/>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1" name="ïṡḻiḍè">
                    <a:extLst>
                      <a:ext uri="{FF2B5EF4-FFF2-40B4-BE49-F238E27FC236}">
                        <a16:creationId xmlns:a16="http://schemas.microsoft.com/office/drawing/2014/main" id="{F3BE66D2-FCD5-4645-B506-9937D6BDF429}"/>
                      </a:ext>
                    </a:extLst>
                  </p:cNvPr>
                  <p:cNvSpPr/>
                  <p:nvPr/>
                </p:nvSpPr>
                <p:spPr bwMode="auto">
                  <a:xfrm>
                    <a:off x="6386513" y="5199064"/>
                    <a:ext cx="4763" cy="3175"/>
                  </a:xfrm>
                  <a:custGeom>
                    <a:avLst/>
                    <a:gdLst>
                      <a:gd name="T0" fmla="*/ 2 w 2"/>
                      <a:gd name="T1" fmla="*/ 0 h 1"/>
                      <a:gd name="T2" fmla="*/ 0 w 2"/>
                      <a:gd name="T3" fmla="*/ 0 h 1"/>
                      <a:gd name="T4" fmla="*/ 0 w 2"/>
                      <a:gd name="T5" fmla="*/ 0 h 1"/>
                      <a:gd name="T6" fmla="*/ 2 w 2"/>
                      <a:gd name="T7" fmla="*/ 1 h 1"/>
                      <a:gd name="T8" fmla="*/ 2 w 2"/>
                      <a:gd name="T9" fmla="*/ 0 h 1"/>
                    </a:gdLst>
                    <a:ahLst/>
                    <a:cxnLst>
                      <a:cxn ang="0">
                        <a:pos x="T0" y="T1"/>
                      </a:cxn>
                      <a:cxn ang="0">
                        <a:pos x="T2" y="T3"/>
                      </a:cxn>
                      <a:cxn ang="0">
                        <a:pos x="T4" y="T5"/>
                      </a:cxn>
                      <a:cxn ang="0">
                        <a:pos x="T6" y="T7"/>
                      </a:cxn>
                      <a:cxn ang="0">
                        <a:pos x="T8" y="T9"/>
                      </a:cxn>
                    </a:cxnLst>
                    <a:rect l="0" t="0" r="r" b="b"/>
                    <a:pathLst>
                      <a:path w="2" h="1">
                        <a:moveTo>
                          <a:pt x="2" y="0"/>
                        </a:moveTo>
                        <a:cubicBezTo>
                          <a:pt x="0" y="0"/>
                          <a:pt x="0" y="0"/>
                          <a:pt x="0" y="0"/>
                        </a:cubicBezTo>
                        <a:cubicBezTo>
                          <a:pt x="0" y="0"/>
                          <a:pt x="0" y="0"/>
                          <a:pt x="0" y="0"/>
                        </a:cubicBezTo>
                        <a:cubicBezTo>
                          <a:pt x="2" y="1"/>
                          <a:pt x="2" y="1"/>
                          <a:pt x="2" y="1"/>
                        </a:cubicBezTo>
                        <a:cubicBezTo>
                          <a:pt x="2" y="1"/>
                          <a:pt x="2" y="1"/>
                          <a:pt x="2" y="0"/>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2" name="îṡļïḑe">
                    <a:extLst>
                      <a:ext uri="{FF2B5EF4-FFF2-40B4-BE49-F238E27FC236}">
                        <a16:creationId xmlns:a16="http://schemas.microsoft.com/office/drawing/2014/main" id="{A26D42A4-69F8-4073-9F56-8E385462ABBB}"/>
                      </a:ext>
                    </a:extLst>
                  </p:cNvPr>
                  <p:cNvSpPr/>
                  <p:nvPr/>
                </p:nvSpPr>
                <p:spPr bwMode="auto">
                  <a:xfrm>
                    <a:off x="6386513" y="5199064"/>
                    <a:ext cx="4763" cy="3175"/>
                  </a:xfrm>
                  <a:custGeom>
                    <a:avLst/>
                    <a:gdLst>
                      <a:gd name="T0" fmla="*/ 2 w 2"/>
                      <a:gd name="T1" fmla="*/ 1 h 1"/>
                      <a:gd name="T2" fmla="*/ 0 w 2"/>
                      <a:gd name="T3" fmla="*/ 0 h 1"/>
                      <a:gd name="T4" fmla="*/ 0 w 2"/>
                      <a:gd name="T5" fmla="*/ 0 h 1"/>
                      <a:gd name="T6" fmla="*/ 2 w 2"/>
                      <a:gd name="T7" fmla="*/ 1 h 1"/>
                      <a:gd name="T8" fmla="*/ 2 w 2"/>
                      <a:gd name="T9" fmla="*/ 1 h 1"/>
                    </a:gdLst>
                    <a:ahLst/>
                    <a:cxnLst>
                      <a:cxn ang="0">
                        <a:pos x="T0" y="T1"/>
                      </a:cxn>
                      <a:cxn ang="0">
                        <a:pos x="T2" y="T3"/>
                      </a:cxn>
                      <a:cxn ang="0">
                        <a:pos x="T4" y="T5"/>
                      </a:cxn>
                      <a:cxn ang="0">
                        <a:pos x="T6" y="T7"/>
                      </a:cxn>
                      <a:cxn ang="0">
                        <a:pos x="T8" y="T9"/>
                      </a:cxn>
                    </a:cxnLst>
                    <a:rect l="0" t="0" r="r" b="b"/>
                    <a:pathLst>
                      <a:path w="2" h="1">
                        <a:moveTo>
                          <a:pt x="2" y="1"/>
                        </a:moveTo>
                        <a:cubicBezTo>
                          <a:pt x="0" y="0"/>
                          <a:pt x="0" y="0"/>
                          <a:pt x="0" y="0"/>
                        </a:cubicBezTo>
                        <a:cubicBezTo>
                          <a:pt x="0" y="0"/>
                          <a:pt x="0" y="0"/>
                          <a:pt x="0" y="0"/>
                        </a:cubicBezTo>
                        <a:cubicBezTo>
                          <a:pt x="2" y="1"/>
                          <a:pt x="2" y="1"/>
                          <a:pt x="2" y="1"/>
                        </a:cubicBezTo>
                        <a:cubicBezTo>
                          <a:pt x="2" y="1"/>
                          <a:pt x="2" y="1"/>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3" name="îŝḷíḑê">
                    <a:extLst>
                      <a:ext uri="{FF2B5EF4-FFF2-40B4-BE49-F238E27FC236}">
                        <a16:creationId xmlns:a16="http://schemas.microsoft.com/office/drawing/2014/main" id="{AA831C33-775E-4AF4-AA16-F20B2C0E9E19}"/>
                      </a:ext>
                    </a:extLst>
                  </p:cNvPr>
                  <p:cNvSpPr/>
                  <p:nvPr/>
                </p:nvSpPr>
                <p:spPr bwMode="auto">
                  <a:xfrm>
                    <a:off x="6386513" y="5199064"/>
                    <a:ext cx="4763" cy="4763"/>
                  </a:xfrm>
                  <a:custGeom>
                    <a:avLst/>
                    <a:gdLst>
                      <a:gd name="T0" fmla="*/ 2 w 2"/>
                      <a:gd name="T1" fmla="*/ 1 h 2"/>
                      <a:gd name="T2" fmla="*/ 0 w 2"/>
                      <a:gd name="T3" fmla="*/ 0 h 2"/>
                      <a:gd name="T4" fmla="*/ 1 w 2"/>
                      <a:gd name="T5" fmla="*/ 1 h 2"/>
                      <a:gd name="T6" fmla="*/ 2 w 2"/>
                      <a:gd name="T7" fmla="*/ 2 h 2"/>
                      <a:gd name="T8" fmla="*/ 2 w 2"/>
                      <a:gd name="T9" fmla="*/ 1 h 2"/>
                    </a:gdLst>
                    <a:ahLst/>
                    <a:cxnLst>
                      <a:cxn ang="0">
                        <a:pos x="T0" y="T1"/>
                      </a:cxn>
                      <a:cxn ang="0">
                        <a:pos x="T2" y="T3"/>
                      </a:cxn>
                      <a:cxn ang="0">
                        <a:pos x="T4" y="T5"/>
                      </a:cxn>
                      <a:cxn ang="0">
                        <a:pos x="T6" y="T7"/>
                      </a:cxn>
                      <a:cxn ang="0">
                        <a:pos x="T8" y="T9"/>
                      </a:cxn>
                    </a:cxnLst>
                    <a:rect l="0" t="0" r="r" b="b"/>
                    <a:pathLst>
                      <a:path w="2" h="2">
                        <a:moveTo>
                          <a:pt x="2" y="1"/>
                        </a:moveTo>
                        <a:cubicBezTo>
                          <a:pt x="0" y="0"/>
                          <a:pt x="0" y="0"/>
                          <a:pt x="0" y="0"/>
                        </a:cubicBezTo>
                        <a:cubicBezTo>
                          <a:pt x="1" y="1"/>
                          <a:pt x="1" y="1"/>
                          <a:pt x="1" y="1"/>
                        </a:cubicBezTo>
                        <a:cubicBezTo>
                          <a:pt x="2" y="2"/>
                          <a:pt x="2" y="2"/>
                          <a:pt x="2" y="2"/>
                        </a:cubicBezTo>
                        <a:cubicBezTo>
                          <a:pt x="2" y="2"/>
                          <a:pt x="2" y="2"/>
                          <a:pt x="2"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4" name="ïṩḻiḍê">
                    <a:extLst>
                      <a:ext uri="{FF2B5EF4-FFF2-40B4-BE49-F238E27FC236}">
                        <a16:creationId xmlns:a16="http://schemas.microsoft.com/office/drawing/2014/main" id="{1E4CC6FD-9722-46BF-ADF3-B4D2FAC7A3F4}"/>
                      </a:ext>
                    </a:extLst>
                  </p:cNvPr>
                  <p:cNvSpPr/>
                  <p:nvPr/>
                </p:nvSpPr>
                <p:spPr bwMode="auto">
                  <a:xfrm>
                    <a:off x="6389688" y="5202239"/>
                    <a:ext cx="6350" cy="3175"/>
                  </a:xfrm>
                  <a:custGeom>
                    <a:avLst/>
                    <a:gdLst>
                      <a:gd name="T0" fmla="*/ 1 w 3"/>
                      <a:gd name="T1" fmla="*/ 1 h 2"/>
                      <a:gd name="T2" fmla="*/ 0 w 3"/>
                      <a:gd name="T3" fmla="*/ 0 h 2"/>
                      <a:gd name="T4" fmla="*/ 1 w 3"/>
                      <a:gd name="T5" fmla="*/ 1 h 2"/>
                      <a:gd name="T6" fmla="*/ 3 w 3"/>
                      <a:gd name="T7" fmla="*/ 2 h 2"/>
                      <a:gd name="T8" fmla="*/ 1 w 3"/>
                      <a:gd name="T9" fmla="*/ 1 h 2"/>
                    </a:gdLst>
                    <a:ahLst/>
                    <a:cxnLst>
                      <a:cxn ang="0">
                        <a:pos x="T0" y="T1"/>
                      </a:cxn>
                      <a:cxn ang="0">
                        <a:pos x="T2" y="T3"/>
                      </a:cxn>
                      <a:cxn ang="0">
                        <a:pos x="T4" y="T5"/>
                      </a:cxn>
                      <a:cxn ang="0">
                        <a:pos x="T6" y="T7"/>
                      </a:cxn>
                      <a:cxn ang="0">
                        <a:pos x="T8" y="T9"/>
                      </a:cxn>
                    </a:cxnLst>
                    <a:rect l="0" t="0" r="r" b="b"/>
                    <a:pathLst>
                      <a:path w="3" h="2">
                        <a:moveTo>
                          <a:pt x="1" y="1"/>
                        </a:moveTo>
                        <a:cubicBezTo>
                          <a:pt x="0" y="0"/>
                          <a:pt x="0" y="0"/>
                          <a:pt x="0" y="0"/>
                        </a:cubicBezTo>
                        <a:cubicBezTo>
                          <a:pt x="0" y="1"/>
                          <a:pt x="1" y="1"/>
                          <a:pt x="1" y="1"/>
                        </a:cubicBezTo>
                        <a:cubicBezTo>
                          <a:pt x="3" y="2"/>
                          <a:pt x="3" y="2"/>
                          <a:pt x="3" y="2"/>
                        </a:cubicBezTo>
                        <a:cubicBezTo>
                          <a:pt x="2" y="2"/>
                          <a:pt x="2" y="1"/>
                          <a:pt x="1" y="1"/>
                        </a:cubicBezTo>
                      </a:path>
                    </a:pathLst>
                  </a:custGeom>
                  <a:solidFill>
                    <a:srgbClr val="B7B7B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5" name="îṧḷiḓé">
                    <a:extLst>
                      <a:ext uri="{FF2B5EF4-FFF2-40B4-BE49-F238E27FC236}">
                        <a16:creationId xmlns:a16="http://schemas.microsoft.com/office/drawing/2014/main" id="{2476D1EB-8D0C-4865-88C6-3CACE8B0999F}"/>
                      </a:ext>
                    </a:extLst>
                  </p:cNvPr>
                  <p:cNvSpPr/>
                  <p:nvPr/>
                </p:nvSpPr>
                <p:spPr bwMode="auto">
                  <a:xfrm>
                    <a:off x="6389688" y="5162551"/>
                    <a:ext cx="33338" cy="47625"/>
                  </a:xfrm>
                  <a:custGeom>
                    <a:avLst/>
                    <a:gdLst>
                      <a:gd name="T0" fmla="*/ 8 w 16"/>
                      <a:gd name="T1" fmla="*/ 2 h 23"/>
                      <a:gd name="T2" fmla="*/ 0 w 16"/>
                      <a:gd name="T3" fmla="*/ 16 h 23"/>
                      <a:gd name="T4" fmla="*/ 8 w 16"/>
                      <a:gd name="T5" fmla="*/ 21 h 23"/>
                      <a:gd name="T6" fmla="*/ 16 w 16"/>
                      <a:gd name="T7" fmla="*/ 7 h 23"/>
                      <a:gd name="T8" fmla="*/ 8 w 16"/>
                      <a:gd name="T9" fmla="*/ 2 h 23"/>
                    </a:gdLst>
                    <a:ahLst/>
                    <a:cxnLst>
                      <a:cxn ang="0">
                        <a:pos x="T0" y="T1"/>
                      </a:cxn>
                      <a:cxn ang="0">
                        <a:pos x="T2" y="T3"/>
                      </a:cxn>
                      <a:cxn ang="0">
                        <a:pos x="T4" y="T5"/>
                      </a:cxn>
                      <a:cxn ang="0">
                        <a:pos x="T6" y="T7"/>
                      </a:cxn>
                      <a:cxn ang="0">
                        <a:pos x="T8" y="T9"/>
                      </a:cxn>
                    </a:cxnLst>
                    <a:rect l="0" t="0" r="r" b="b"/>
                    <a:pathLst>
                      <a:path w="16" h="23">
                        <a:moveTo>
                          <a:pt x="8" y="2"/>
                        </a:moveTo>
                        <a:cubicBezTo>
                          <a:pt x="4" y="5"/>
                          <a:pt x="0" y="11"/>
                          <a:pt x="0" y="16"/>
                        </a:cubicBezTo>
                        <a:cubicBezTo>
                          <a:pt x="0" y="21"/>
                          <a:pt x="4" y="23"/>
                          <a:pt x="8" y="21"/>
                        </a:cubicBezTo>
                        <a:cubicBezTo>
                          <a:pt x="13" y="18"/>
                          <a:pt x="16" y="12"/>
                          <a:pt x="16" y="7"/>
                        </a:cubicBezTo>
                        <a:cubicBezTo>
                          <a:pt x="16" y="2"/>
                          <a:pt x="13" y="0"/>
                          <a:pt x="8" y="2"/>
                        </a:cubicBezTo>
                        <a:close/>
                      </a:path>
                    </a:pathLst>
                  </a:custGeom>
                  <a:solidFill>
                    <a:srgbClr val="E6E6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6" name="iṡļîdé">
                    <a:extLst>
                      <a:ext uri="{FF2B5EF4-FFF2-40B4-BE49-F238E27FC236}">
                        <a16:creationId xmlns:a16="http://schemas.microsoft.com/office/drawing/2014/main" id="{1A5EA2F8-8103-4ED8-BFEB-2B91426B7EFD}"/>
                      </a:ext>
                    </a:extLst>
                  </p:cNvPr>
                  <p:cNvSpPr/>
                  <p:nvPr/>
                </p:nvSpPr>
                <p:spPr bwMode="auto">
                  <a:xfrm>
                    <a:off x="5668963" y="4922839"/>
                    <a:ext cx="527050" cy="450850"/>
                  </a:xfrm>
                  <a:custGeom>
                    <a:avLst/>
                    <a:gdLst>
                      <a:gd name="T0" fmla="*/ 58 w 252"/>
                      <a:gd name="T1" fmla="*/ 68 h 215"/>
                      <a:gd name="T2" fmla="*/ 25 w 252"/>
                      <a:gd name="T3" fmla="*/ 84 h 215"/>
                      <a:gd name="T4" fmla="*/ 0 w 252"/>
                      <a:gd name="T5" fmla="*/ 70 h 215"/>
                      <a:gd name="T6" fmla="*/ 1 w 252"/>
                      <a:gd name="T7" fmla="*/ 0 h 215"/>
                      <a:gd name="T8" fmla="*/ 252 w 252"/>
                      <a:gd name="T9" fmla="*/ 145 h 215"/>
                      <a:gd name="T10" fmla="*/ 251 w 252"/>
                      <a:gd name="T11" fmla="*/ 215 h 215"/>
                      <a:gd name="T12" fmla="*/ 210 w 252"/>
                      <a:gd name="T13" fmla="*/ 191 h 215"/>
                      <a:gd name="T14" fmla="*/ 177 w 252"/>
                      <a:gd name="T15" fmla="*/ 136 h 215"/>
                      <a:gd name="T16" fmla="*/ 144 w 252"/>
                      <a:gd name="T17" fmla="*/ 153 h 215"/>
                      <a:gd name="T18" fmla="*/ 91 w 252"/>
                      <a:gd name="T19" fmla="*/ 122 h 215"/>
                      <a:gd name="T20" fmla="*/ 58 w 252"/>
                      <a:gd name="T21" fmla="*/ 68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2" h="215">
                        <a:moveTo>
                          <a:pt x="58" y="68"/>
                        </a:moveTo>
                        <a:cubicBezTo>
                          <a:pt x="40" y="58"/>
                          <a:pt x="26" y="65"/>
                          <a:pt x="25" y="84"/>
                        </a:cubicBezTo>
                        <a:cubicBezTo>
                          <a:pt x="0" y="70"/>
                          <a:pt x="0" y="70"/>
                          <a:pt x="0" y="70"/>
                        </a:cubicBezTo>
                        <a:cubicBezTo>
                          <a:pt x="1" y="0"/>
                          <a:pt x="1" y="0"/>
                          <a:pt x="1" y="0"/>
                        </a:cubicBezTo>
                        <a:cubicBezTo>
                          <a:pt x="252" y="145"/>
                          <a:pt x="252" y="145"/>
                          <a:pt x="252" y="145"/>
                        </a:cubicBezTo>
                        <a:cubicBezTo>
                          <a:pt x="251" y="215"/>
                          <a:pt x="251" y="215"/>
                          <a:pt x="251" y="215"/>
                        </a:cubicBezTo>
                        <a:cubicBezTo>
                          <a:pt x="210" y="191"/>
                          <a:pt x="210" y="191"/>
                          <a:pt x="210" y="191"/>
                        </a:cubicBezTo>
                        <a:cubicBezTo>
                          <a:pt x="209" y="171"/>
                          <a:pt x="194" y="147"/>
                          <a:pt x="177" y="136"/>
                        </a:cubicBezTo>
                        <a:cubicBezTo>
                          <a:pt x="159" y="126"/>
                          <a:pt x="145" y="134"/>
                          <a:pt x="144" y="153"/>
                        </a:cubicBezTo>
                        <a:cubicBezTo>
                          <a:pt x="91" y="122"/>
                          <a:pt x="91" y="122"/>
                          <a:pt x="91" y="122"/>
                        </a:cubicBezTo>
                        <a:cubicBezTo>
                          <a:pt x="90" y="102"/>
                          <a:pt x="75" y="78"/>
                          <a:pt x="58" y="68"/>
                        </a:cubicBezTo>
                        <a:close/>
                      </a:path>
                    </a:pathLst>
                  </a:custGeom>
                  <a:solidFill>
                    <a:srgbClr val="FF6B6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7" name="ïślîḓe">
                    <a:extLst>
                      <a:ext uri="{FF2B5EF4-FFF2-40B4-BE49-F238E27FC236}">
                        <a16:creationId xmlns:a16="http://schemas.microsoft.com/office/drawing/2014/main" id="{EA4279E0-35F9-4284-A831-726947C28ADA}"/>
                      </a:ext>
                    </a:extLst>
                  </p:cNvPr>
                  <p:cNvSpPr/>
                  <p:nvPr/>
                </p:nvSpPr>
                <p:spPr bwMode="auto">
                  <a:xfrm>
                    <a:off x="5967413" y="5191126"/>
                    <a:ext cx="141288" cy="195263"/>
                  </a:xfrm>
                  <a:custGeom>
                    <a:avLst/>
                    <a:gdLst>
                      <a:gd name="T0" fmla="*/ 34 w 67"/>
                      <a:gd name="T1" fmla="*/ 82 h 93"/>
                      <a:gd name="T2" fmla="*/ 67 w 67"/>
                      <a:gd name="T3" fmla="*/ 65 h 93"/>
                      <a:gd name="T4" fmla="*/ 34 w 67"/>
                      <a:gd name="T5" fmla="*/ 10 h 93"/>
                      <a:gd name="T6" fmla="*/ 0 w 67"/>
                      <a:gd name="T7" fmla="*/ 27 h 93"/>
                      <a:gd name="T8" fmla="*/ 34 w 67"/>
                      <a:gd name="T9" fmla="*/ 82 h 93"/>
                    </a:gdLst>
                    <a:ahLst/>
                    <a:cxnLst>
                      <a:cxn ang="0">
                        <a:pos x="T0" y="T1"/>
                      </a:cxn>
                      <a:cxn ang="0">
                        <a:pos x="T2" y="T3"/>
                      </a:cxn>
                      <a:cxn ang="0">
                        <a:pos x="T4" y="T5"/>
                      </a:cxn>
                      <a:cxn ang="0">
                        <a:pos x="T6" y="T7"/>
                      </a:cxn>
                      <a:cxn ang="0">
                        <a:pos x="T8" y="T9"/>
                      </a:cxn>
                    </a:cxnLst>
                    <a:rect l="0" t="0" r="r" b="b"/>
                    <a:pathLst>
                      <a:path w="67" h="93">
                        <a:moveTo>
                          <a:pt x="34" y="82"/>
                        </a:moveTo>
                        <a:cubicBezTo>
                          <a:pt x="52" y="93"/>
                          <a:pt x="66" y="85"/>
                          <a:pt x="67" y="65"/>
                        </a:cubicBezTo>
                        <a:cubicBezTo>
                          <a:pt x="66" y="45"/>
                          <a:pt x="52" y="20"/>
                          <a:pt x="34" y="10"/>
                        </a:cubicBezTo>
                        <a:cubicBezTo>
                          <a:pt x="16" y="0"/>
                          <a:pt x="1" y="7"/>
                          <a:pt x="0" y="27"/>
                        </a:cubicBezTo>
                        <a:cubicBezTo>
                          <a:pt x="1" y="48"/>
                          <a:pt x="16" y="72"/>
                          <a:pt x="34" y="82"/>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8" name="îŝḷiḋe">
                    <a:extLst>
                      <a:ext uri="{FF2B5EF4-FFF2-40B4-BE49-F238E27FC236}">
                        <a16:creationId xmlns:a16="http://schemas.microsoft.com/office/drawing/2014/main" id="{423A1DF4-DF6A-4A86-8CB5-9C7B65FBCCEA}"/>
                      </a:ext>
                    </a:extLst>
                  </p:cNvPr>
                  <p:cNvSpPr/>
                  <p:nvPr/>
                </p:nvSpPr>
                <p:spPr bwMode="auto">
                  <a:xfrm>
                    <a:off x="6013451" y="5245101"/>
                    <a:ext cx="50800" cy="73025"/>
                  </a:xfrm>
                  <a:custGeom>
                    <a:avLst/>
                    <a:gdLst>
                      <a:gd name="T0" fmla="*/ 12 w 24"/>
                      <a:gd name="T1" fmla="*/ 4 h 35"/>
                      <a:gd name="T2" fmla="*/ 0 w 24"/>
                      <a:gd name="T3" fmla="*/ 11 h 35"/>
                      <a:gd name="T4" fmla="*/ 12 w 24"/>
                      <a:gd name="T5" fmla="*/ 31 h 35"/>
                      <a:gd name="T6" fmla="*/ 24 w 24"/>
                      <a:gd name="T7" fmla="*/ 24 h 35"/>
                      <a:gd name="T8" fmla="*/ 12 w 24"/>
                      <a:gd name="T9" fmla="*/ 4 h 35"/>
                    </a:gdLst>
                    <a:ahLst/>
                    <a:cxnLst>
                      <a:cxn ang="0">
                        <a:pos x="T0" y="T1"/>
                      </a:cxn>
                      <a:cxn ang="0">
                        <a:pos x="T2" y="T3"/>
                      </a:cxn>
                      <a:cxn ang="0">
                        <a:pos x="T4" y="T5"/>
                      </a:cxn>
                      <a:cxn ang="0">
                        <a:pos x="T6" y="T7"/>
                      </a:cxn>
                      <a:cxn ang="0">
                        <a:pos x="T8" y="T9"/>
                      </a:cxn>
                    </a:cxnLst>
                    <a:rect l="0" t="0" r="r" b="b"/>
                    <a:pathLst>
                      <a:path w="24" h="35">
                        <a:moveTo>
                          <a:pt x="12" y="4"/>
                        </a:moveTo>
                        <a:cubicBezTo>
                          <a:pt x="5" y="0"/>
                          <a:pt x="0" y="3"/>
                          <a:pt x="0" y="11"/>
                        </a:cubicBezTo>
                        <a:cubicBezTo>
                          <a:pt x="0" y="18"/>
                          <a:pt x="5" y="27"/>
                          <a:pt x="12" y="31"/>
                        </a:cubicBezTo>
                        <a:cubicBezTo>
                          <a:pt x="18" y="35"/>
                          <a:pt x="24" y="32"/>
                          <a:pt x="24" y="24"/>
                        </a:cubicBezTo>
                        <a:cubicBezTo>
                          <a:pt x="24" y="17"/>
                          <a:pt x="18" y="8"/>
                          <a:pt x="12" y="4"/>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79" name="ísļïďe">
                    <a:extLst>
                      <a:ext uri="{FF2B5EF4-FFF2-40B4-BE49-F238E27FC236}">
                        <a16:creationId xmlns:a16="http://schemas.microsoft.com/office/drawing/2014/main" id="{D982A184-6B46-4D8F-9187-FEFDA5C46186}"/>
                      </a:ext>
                    </a:extLst>
                  </p:cNvPr>
                  <p:cNvSpPr/>
                  <p:nvPr/>
                </p:nvSpPr>
                <p:spPr bwMode="auto">
                  <a:xfrm>
                    <a:off x="5721351" y="5046664"/>
                    <a:ext cx="139700" cy="195263"/>
                  </a:xfrm>
                  <a:custGeom>
                    <a:avLst/>
                    <a:gdLst>
                      <a:gd name="T0" fmla="*/ 33 w 67"/>
                      <a:gd name="T1" fmla="*/ 83 h 93"/>
                      <a:gd name="T2" fmla="*/ 67 w 67"/>
                      <a:gd name="T3" fmla="*/ 66 h 93"/>
                      <a:gd name="T4" fmla="*/ 33 w 67"/>
                      <a:gd name="T5" fmla="*/ 11 h 93"/>
                      <a:gd name="T6" fmla="*/ 0 w 67"/>
                      <a:gd name="T7" fmla="*/ 27 h 93"/>
                      <a:gd name="T8" fmla="*/ 33 w 67"/>
                      <a:gd name="T9" fmla="*/ 83 h 93"/>
                    </a:gdLst>
                    <a:ahLst/>
                    <a:cxnLst>
                      <a:cxn ang="0">
                        <a:pos x="T0" y="T1"/>
                      </a:cxn>
                      <a:cxn ang="0">
                        <a:pos x="T2" y="T3"/>
                      </a:cxn>
                      <a:cxn ang="0">
                        <a:pos x="T4" y="T5"/>
                      </a:cxn>
                      <a:cxn ang="0">
                        <a:pos x="T6" y="T7"/>
                      </a:cxn>
                      <a:cxn ang="0">
                        <a:pos x="T8" y="T9"/>
                      </a:cxn>
                    </a:cxnLst>
                    <a:rect l="0" t="0" r="r" b="b"/>
                    <a:pathLst>
                      <a:path w="67" h="93">
                        <a:moveTo>
                          <a:pt x="33" y="83"/>
                        </a:moveTo>
                        <a:cubicBezTo>
                          <a:pt x="51" y="93"/>
                          <a:pt x="66" y="86"/>
                          <a:pt x="67" y="66"/>
                        </a:cubicBezTo>
                        <a:cubicBezTo>
                          <a:pt x="66" y="45"/>
                          <a:pt x="51" y="21"/>
                          <a:pt x="33" y="11"/>
                        </a:cubicBezTo>
                        <a:cubicBezTo>
                          <a:pt x="16" y="0"/>
                          <a:pt x="1" y="8"/>
                          <a:pt x="0" y="27"/>
                        </a:cubicBezTo>
                        <a:cubicBezTo>
                          <a:pt x="1" y="48"/>
                          <a:pt x="15" y="73"/>
                          <a:pt x="33" y="83"/>
                        </a:cubicBezTo>
                        <a:close/>
                      </a:path>
                    </a:pathLst>
                  </a:custGeom>
                  <a:solidFill>
                    <a:srgbClr val="600F0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0" name="íŝḻiḍé">
                    <a:extLst>
                      <a:ext uri="{FF2B5EF4-FFF2-40B4-BE49-F238E27FC236}">
                        <a16:creationId xmlns:a16="http://schemas.microsoft.com/office/drawing/2014/main" id="{4CB299E7-0BF8-486F-ADB7-CA1A4B6B9EAC}"/>
                      </a:ext>
                    </a:extLst>
                  </p:cNvPr>
                  <p:cNvSpPr/>
                  <p:nvPr/>
                </p:nvSpPr>
                <p:spPr bwMode="auto">
                  <a:xfrm>
                    <a:off x="5764213" y="5103814"/>
                    <a:ext cx="50800" cy="69850"/>
                  </a:xfrm>
                  <a:custGeom>
                    <a:avLst/>
                    <a:gdLst>
                      <a:gd name="T0" fmla="*/ 12 w 24"/>
                      <a:gd name="T1" fmla="*/ 3 h 34"/>
                      <a:gd name="T2" fmla="*/ 0 w 24"/>
                      <a:gd name="T3" fmla="*/ 10 h 34"/>
                      <a:gd name="T4" fmla="*/ 12 w 24"/>
                      <a:gd name="T5" fmla="*/ 31 h 34"/>
                      <a:gd name="T6" fmla="*/ 24 w 24"/>
                      <a:gd name="T7" fmla="*/ 24 h 34"/>
                      <a:gd name="T8" fmla="*/ 12 w 24"/>
                      <a:gd name="T9" fmla="*/ 3 h 34"/>
                    </a:gdLst>
                    <a:ahLst/>
                    <a:cxnLst>
                      <a:cxn ang="0">
                        <a:pos x="T0" y="T1"/>
                      </a:cxn>
                      <a:cxn ang="0">
                        <a:pos x="T2" y="T3"/>
                      </a:cxn>
                      <a:cxn ang="0">
                        <a:pos x="T4" y="T5"/>
                      </a:cxn>
                      <a:cxn ang="0">
                        <a:pos x="T6" y="T7"/>
                      </a:cxn>
                      <a:cxn ang="0">
                        <a:pos x="T8" y="T9"/>
                      </a:cxn>
                    </a:cxnLst>
                    <a:rect l="0" t="0" r="r" b="b"/>
                    <a:pathLst>
                      <a:path w="24" h="34">
                        <a:moveTo>
                          <a:pt x="12" y="3"/>
                        </a:moveTo>
                        <a:cubicBezTo>
                          <a:pt x="6" y="0"/>
                          <a:pt x="1" y="3"/>
                          <a:pt x="0" y="10"/>
                        </a:cubicBezTo>
                        <a:cubicBezTo>
                          <a:pt x="0" y="18"/>
                          <a:pt x="6" y="27"/>
                          <a:pt x="12" y="31"/>
                        </a:cubicBezTo>
                        <a:cubicBezTo>
                          <a:pt x="19" y="34"/>
                          <a:pt x="24" y="31"/>
                          <a:pt x="24" y="24"/>
                        </a:cubicBezTo>
                        <a:cubicBezTo>
                          <a:pt x="24" y="16"/>
                          <a:pt x="19" y="7"/>
                          <a:pt x="12" y="3"/>
                        </a:cubicBezTo>
                        <a:close/>
                      </a:path>
                    </a:pathLst>
                  </a:custGeom>
                  <a:solidFill>
                    <a:srgbClr val="DFE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1" name="îṥļiḑe">
                    <a:extLst>
                      <a:ext uri="{FF2B5EF4-FFF2-40B4-BE49-F238E27FC236}">
                        <a16:creationId xmlns:a16="http://schemas.microsoft.com/office/drawing/2014/main" id="{9D2DAB49-B20E-4865-9E0C-5589754BADA2}"/>
                      </a:ext>
                    </a:extLst>
                  </p:cNvPr>
                  <p:cNvSpPr/>
                  <p:nvPr/>
                </p:nvSpPr>
                <p:spPr bwMode="auto">
                  <a:xfrm>
                    <a:off x="5967413" y="5178426"/>
                    <a:ext cx="142875" cy="149225"/>
                  </a:xfrm>
                  <a:custGeom>
                    <a:avLst/>
                    <a:gdLst>
                      <a:gd name="T0" fmla="*/ 34 w 68"/>
                      <a:gd name="T1" fmla="*/ 16 h 71"/>
                      <a:gd name="T2" fmla="*/ 67 w 68"/>
                      <a:gd name="T3" fmla="*/ 71 h 71"/>
                      <a:gd name="T4" fmla="*/ 68 w 68"/>
                      <a:gd name="T5" fmla="*/ 69 h 71"/>
                      <a:gd name="T6" fmla="*/ 34 w 68"/>
                      <a:gd name="T7" fmla="*/ 11 h 71"/>
                      <a:gd name="T8" fmla="*/ 0 w 68"/>
                      <a:gd name="T9" fmla="*/ 30 h 71"/>
                      <a:gd name="T10" fmla="*/ 0 w 68"/>
                      <a:gd name="T11" fmla="*/ 33 h 71"/>
                      <a:gd name="T12" fmla="*/ 34 w 68"/>
                      <a:gd name="T13" fmla="*/ 16 h 71"/>
                    </a:gdLst>
                    <a:ahLst/>
                    <a:cxnLst>
                      <a:cxn ang="0">
                        <a:pos x="T0" y="T1"/>
                      </a:cxn>
                      <a:cxn ang="0">
                        <a:pos x="T2" y="T3"/>
                      </a:cxn>
                      <a:cxn ang="0">
                        <a:pos x="T4" y="T5"/>
                      </a:cxn>
                      <a:cxn ang="0">
                        <a:pos x="T6" y="T7"/>
                      </a:cxn>
                      <a:cxn ang="0">
                        <a:pos x="T8" y="T9"/>
                      </a:cxn>
                      <a:cxn ang="0">
                        <a:pos x="T10" y="T11"/>
                      </a:cxn>
                      <a:cxn ang="0">
                        <a:pos x="T12" y="T13"/>
                      </a:cxn>
                    </a:cxnLst>
                    <a:rect l="0" t="0" r="r" b="b"/>
                    <a:pathLst>
                      <a:path w="68" h="71">
                        <a:moveTo>
                          <a:pt x="34" y="16"/>
                        </a:moveTo>
                        <a:cubicBezTo>
                          <a:pt x="52" y="26"/>
                          <a:pt x="66" y="51"/>
                          <a:pt x="67" y="71"/>
                        </a:cubicBezTo>
                        <a:cubicBezTo>
                          <a:pt x="67" y="71"/>
                          <a:pt x="68" y="70"/>
                          <a:pt x="68" y="69"/>
                        </a:cubicBezTo>
                        <a:cubicBezTo>
                          <a:pt x="68" y="47"/>
                          <a:pt x="53" y="21"/>
                          <a:pt x="34" y="11"/>
                        </a:cubicBezTo>
                        <a:cubicBezTo>
                          <a:pt x="15" y="0"/>
                          <a:pt x="0" y="8"/>
                          <a:pt x="0" y="30"/>
                        </a:cubicBezTo>
                        <a:cubicBezTo>
                          <a:pt x="0" y="31"/>
                          <a:pt x="0" y="32"/>
                          <a:pt x="0" y="33"/>
                        </a:cubicBezTo>
                        <a:cubicBezTo>
                          <a:pt x="1" y="13"/>
                          <a:pt x="16" y="6"/>
                          <a:pt x="34" y="16"/>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2" name="îsḷiḍè">
                    <a:extLst>
                      <a:ext uri="{FF2B5EF4-FFF2-40B4-BE49-F238E27FC236}">
                        <a16:creationId xmlns:a16="http://schemas.microsoft.com/office/drawing/2014/main" id="{A618E0FD-4DF3-4174-8A17-B8D3C4D366A9}"/>
                      </a:ext>
                    </a:extLst>
                  </p:cNvPr>
                  <p:cNvSpPr/>
                  <p:nvPr/>
                </p:nvSpPr>
                <p:spPr bwMode="auto">
                  <a:xfrm>
                    <a:off x="5721351" y="5033964"/>
                    <a:ext cx="139700" cy="150813"/>
                  </a:xfrm>
                  <a:custGeom>
                    <a:avLst/>
                    <a:gdLst>
                      <a:gd name="T0" fmla="*/ 33 w 67"/>
                      <a:gd name="T1" fmla="*/ 17 h 72"/>
                      <a:gd name="T2" fmla="*/ 67 w 67"/>
                      <a:gd name="T3" fmla="*/ 72 h 72"/>
                      <a:gd name="T4" fmla="*/ 67 w 67"/>
                      <a:gd name="T5" fmla="*/ 69 h 72"/>
                      <a:gd name="T6" fmla="*/ 33 w 67"/>
                      <a:gd name="T7" fmla="*/ 11 h 72"/>
                      <a:gd name="T8" fmla="*/ 0 w 67"/>
                      <a:gd name="T9" fmla="*/ 30 h 72"/>
                      <a:gd name="T10" fmla="*/ 0 w 67"/>
                      <a:gd name="T11" fmla="*/ 33 h 72"/>
                      <a:gd name="T12" fmla="*/ 33 w 67"/>
                      <a:gd name="T13" fmla="*/ 17 h 72"/>
                    </a:gdLst>
                    <a:ahLst/>
                    <a:cxnLst>
                      <a:cxn ang="0">
                        <a:pos x="T0" y="T1"/>
                      </a:cxn>
                      <a:cxn ang="0">
                        <a:pos x="T2" y="T3"/>
                      </a:cxn>
                      <a:cxn ang="0">
                        <a:pos x="T4" y="T5"/>
                      </a:cxn>
                      <a:cxn ang="0">
                        <a:pos x="T6" y="T7"/>
                      </a:cxn>
                      <a:cxn ang="0">
                        <a:pos x="T8" y="T9"/>
                      </a:cxn>
                      <a:cxn ang="0">
                        <a:pos x="T10" y="T11"/>
                      </a:cxn>
                      <a:cxn ang="0">
                        <a:pos x="T12" y="T13"/>
                      </a:cxn>
                    </a:cxnLst>
                    <a:rect l="0" t="0" r="r" b="b"/>
                    <a:pathLst>
                      <a:path w="67" h="72">
                        <a:moveTo>
                          <a:pt x="33" y="17"/>
                        </a:moveTo>
                        <a:cubicBezTo>
                          <a:pt x="51" y="27"/>
                          <a:pt x="66" y="51"/>
                          <a:pt x="67" y="72"/>
                        </a:cubicBezTo>
                        <a:cubicBezTo>
                          <a:pt x="67" y="71"/>
                          <a:pt x="67" y="70"/>
                          <a:pt x="67" y="69"/>
                        </a:cubicBezTo>
                        <a:cubicBezTo>
                          <a:pt x="67" y="48"/>
                          <a:pt x="52" y="22"/>
                          <a:pt x="33" y="11"/>
                        </a:cubicBezTo>
                        <a:cubicBezTo>
                          <a:pt x="15" y="0"/>
                          <a:pt x="0" y="9"/>
                          <a:pt x="0" y="30"/>
                        </a:cubicBezTo>
                        <a:cubicBezTo>
                          <a:pt x="0" y="31"/>
                          <a:pt x="0" y="32"/>
                          <a:pt x="0" y="33"/>
                        </a:cubicBezTo>
                        <a:cubicBezTo>
                          <a:pt x="1" y="14"/>
                          <a:pt x="16" y="6"/>
                          <a:pt x="33" y="17"/>
                        </a:cubicBezTo>
                        <a:close/>
                      </a:path>
                    </a:pathLst>
                  </a:custGeom>
                  <a:solidFill>
                    <a:srgbClr val="4608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3" name="îṩḷïḍé">
                    <a:extLst>
                      <a:ext uri="{FF2B5EF4-FFF2-40B4-BE49-F238E27FC236}">
                        <a16:creationId xmlns:a16="http://schemas.microsoft.com/office/drawing/2014/main" id="{4A91951B-A772-49CC-97B4-0CB12ED095CC}"/>
                      </a:ext>
                    </a:extLst>
                  </p:cNvPr>
                  <p:cNvSpPr/>
                  <p:nvPr/>
                </p:nvSpPr>
                <p:spPr bwMode="auto">
                  <a:xfrm>
                    <a:off x="6038851" y="4870451"/>
                    <a:ext cx="77788" cy="203200"/>
                  </a:xfrm>
                  <a:custGeom>
                    <a:avLst/>
                    <a:gdLst>
                      <a:gd name="T0" fmla="*/ 12 w 49"/>
                      <a:gd name="T1" fmla="*/ 21 h 128"/>
                      <a:gd name="T2" fmla="*/ 0 w 49"/>
                      <a:gd name="T3" fmla="*/ 128 h 128"/>
                      <a:gd name="T4" fmla="*/ 37 w 49"/>
                      <a:gd name="T5" fmla="*/ 107 h 128"/>
                      <a:gd name="T6" fmla="*/ 49 w 49"/>
                      <a:gd name="T7" fmla="*/ 0 h 128"/>
                      <a:gd name="T8" fmla="*/ 12 w 49"/>
                      <a:gd name="T9" fmla="*/ 21 h 128"/>
                    </a:gdLst>
                    <a:ahLst/>
                    <a:cxnLst>
                      <a:cxn ang="0">
                        <a:pos x="T0" y="T1"/>
                      </a:cxn>
                      <a:cxn ang="0">
                        <a:pos x="T2" y="T3"/>
                      </a:cxn>
                      <a:cxn ang="0">
                        <a:pos x="T4" y="T5"/>
                      </a:cxn>
                      <a:cxn ang="0">
                        <a:pos x="T6" y="T7"/>
                      </a:cxn>
                      <a:cxn ang="0">
                        <a:pos x="T8" y="T9"/>
                      </a:cxn>
                    </a:cxnLst>
                    <a:rect l="0" t="0" r="r" b="b"/>
                    <a:pathLst>
                      <a:path w="49" h="128">
                        <a:moveTo>
                          <a:pt x="12" y="21"/>
                        </a:moveTo>
                        <a:lnTo>
                          <a:pt x="0" y="128"/>
                        </a:lnTo>
                        <a:lnTo>
                          <a:pt x="37" y="107"/>
                        </a:lnTo>
                        <a:lnTo>
                          <a:pt x="49" y="0"/>
                        </a:lnTo>
                        <a:lnTo>
                          <a:pt x="12" y="21"/>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4" name="ïṡľîďé">
                    <a:extLst>
                      <a:ext uri="{FF2B5EF4-FFF2-40B4-BE49-F238E27FC236}">
                        <a16:creationId xmlns:a16="http://schemas.microsoft.com/office/drawing/2014/main" id="{796C46B1-9CA7-4F4C-9F5B-E3DD48445031}"/>
                      </a:ext>
                    </a:extLst>
                  </p:cNvPr>
                  <p:cNvSpPr/>
                  <p:nvPr/>
                </p:nvSpPr>
                <p:spPr bwMode="auto">
                  <a:xfrm>
                    <a:off x="6134101" y="4843464"/>
                    <a:ext cx="39688" cy="176213"/>
                  </a:xfrm>
                  <a:custGeom>
                    <a:avLst/>
                    <a:gdLst>
                      <a:gd name="T0" fmla="*/ 25 w 25"/>
                      <a:gd name="T1" fmla="*/ 15 h 111"/>
                      <a:gd name="T2" fmla="*/ 20 w 25"/>
                      <a:gd name="T3" fmla="*/ 0 h 111"/>
                      <a:gd name="T4" fmla="*/ 12 w 25"/>
                      <a:gd name="T5" fmla="*/ 5 h 111"/>
                      <a:gd name="T6" fmla="*/ 0 w 25"/>
                      <a:gd name="T7" fmla="*/ 111 h 111"/>
                      <a:gd name="T8" fmla="*/ 16 w 25"/>
                      <a:gd name="T9" fmla="*/ 102 h 111"/>
                      <a:gd name="T10" fmla="*/ 25 w 25"/>
                      <a:gd name="T11" fmla="*/ 15 h 111"/>
                    </a:gdLst>
                    <a:ahLst/>
                    <a:cxnLst>
                      <a:cxn ang="0">
                        <a:pos x="T0" y="T1"/>
                      </a:cxn>
                      <a:cxn ang="0">
                        <a:pos x="T2" y="T3"/>
                      </a:cxn>
                      <a:cxn ang="0">
                        <a:pos x="T4" y="T5"/>
                      </a:cxn>
                      <a:cxn ang="0">
                        <a:pos x="T6" y="T7"/>
                      </a:cxn>
                      <a:cxn ang="0">
                        <a:pos x="T8" y="T9"/>
                      </a:cxn>
                      <a:cxn ang="0">
                        <a:pos x="T10" y="T11"/>
                      </a:cxn>
                    </a:cxnLst>
                    <a:rect l="0" t="0" r="r" b="b"/>
                    <a:pathLst>
                      <a:path w="25" h="111">
                        <a:moveTo>
                          <a:pt x="25" y="15"/>
                        </a:moveTo>
                        <a:lnTo>
                          <a:pt x="20" y="0"/>
                        </a:lnTo>
                        <a:lnTo>
                          <a:pt x="12" y="5"/>
                        </a:lnTo>
                        <a:lnTo>
                          <a:pt x="0" y="111"/>
                        </a:lnTo>
                        <a:lnTo>
                          <a:pt x="16" y="102"/>
                        </a:lnTo>
                        <a:lnTo>
                          <a:pt x="25" y="15"/>
                        </a:lnTo>
                        <a:close/>
                      </a:path>
                    </a:pathLst>
                  </a:custGeom>
                  <a:solidFill>
                    <a:srgbClr val="A5BF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5" name="ïśľíḋè">
                    <a:extLst>
                      <a:ext uri="{FF2B5EF4-FFF2-40B4-BE49-F238E27FC236}">
                        <a16:creationId xmlns:a16="http://schemas.microsoft.com/office/drawing/2014/main" id="{9DD46B05-0886-40C1-8B92-67830A80A528}"/>
                      </a:ext>
                    </a:extLst>
                  </p:cNvPr>
                  <p:cNvSpPr/>
                  <p:nvPr/>
                </p:nvSpPr>
                <p:spPr bwMode="auto">
                  <a:xfrm>
                    <a:off x="6019801" y="4843464"/>
                    <a:ext cx="195263" cy="241300"/>
                  </a:xfrm>
                  <a:custGeom>
                    <a:avLst/>
                    <a:gdLst>
                      <a:gd name="T0" fmla="*/ 88 w 123"/>
                      <a:gd name="T1" fmla="*/ 1 h 152"/>
                      <a:gd name="T2" fmla="*/ 92 w 123"/>
                      <a:gd name="T3" fmla="*/ 0 h 152"/>
                      <a:gd name="T4" fmla="*/ 123 w 123"/>
                      <a:gd name="T5" fmla="*/ 82 h 152"/>
                      <a:gd name="T6" fmla="*/ 2 w 123"/>
                      <a:gd name="T7" fmla="*/ 152 h 152"/>
                      <a:gd name="T8" fmla="*/ 0 w 123"/>
                      <a:gd name="T9" fmla="*/ 148 h 152"/>
                      <a:gd name="T10" fmla="*/ 119 w 123"/>
                      <a:gd name="T11" fmla="*/ 79 h 152"/>
                      <a:gd name="T12" fmla="*/ 88 w 123"/>
                      <a:gd name="T13" fmla="*/ 1 h 152"/>
                    </a:gdLst>
                    <a:ahLst/>
                    <a:cxnLst>
                      <a:cxn ang="0">
                        <a:pos x="T0" y="T1"/>
                      </a:cxn>
                      <a:cxn ang="0">
                        <a:pos x="T2" y="T3"/>
                      </a:cxn>
                      <a:cxn ang="0">
                        <a:pos x="T4" y="T5"/>
                      </a:cxn>
                      <a:cxn ang="0">
                        <a:pos x="T6" y="T7"/>
                      </a:cxn>
                      <a:cxn ang="0">
                        <a:pos x="T8" y="T9"/>
                      </a:cxn>
                      <a:cxn ang="0">
                        <a:pos x="T10" y="T11"/>
                      </a:cxn>
                      <a:cxn ang="0">
                        <a:pos x="T12" y="T13"/>
                      </a:cxn>
                    </a:cxnLst>
                    <a:rect l="0" t="0" r="r" b="b"/>
                    <a:pathLst>
                      <a:path w="123" h="152">
                        <a:moveTo>
                          <a:pt x="88" y="1"/>
                        </a:moveTo>
                        <a:lnTo>
                          <a:pt x="92" y="0"/>
                        </a:lnTo>
                        <a:lnTo>
                          <a:pt x="123" y="82"/>
                        </a:lnTo>
                        <a:lnTo>
                          <a:pt x="2" y="152"/>
                        </a:lnTo>
                        <a:lnTo>
                          <a:pt x="0" y="148"/>
                        </a:lnTo>
                        <a:lnTo>
                          <a:pt x="119" y="79"/>
                        </a:lnTo>
                        <a:lnTo>
                          <a:pt x="88" y="1"/>
                        </a:lnTo>
                        <a:close/>
                      </a:path>
                    </a:pathLst>
                  </a:custGeom>
                  <a:solidFill>
                    <a:srgbClr val="EAE9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6" name="îŝḻîďe">
                    <a:extLst>
                      <a:ext uri="{FF2B5EF4-FFF2-40B4-BE49-F238E27FC236}">
                        <a16:creationId xmlns:a16="http://schemas.microsoft.com/office/drawing/2014/main" id="{47CD1437-7126-4D20-A87D-5031258B538D}"/>
                      </a:ext>
                    </a:extLst>
                  </p:cNvPr>
                  <p:cNvSpPr/>
                  <p:nvPr/>
                </p:nvSpPr>
                <p:spPr bwMode="auto">
                  <a:xfrm>
                    <a:off x="8291513" y="5046664"/>
                    <a:ext cx="39688" cy="23813"/>
                  </a:xfrm>
                  <a:custGeom>
                    <a:avLst/>
                    <a:gdLst>
                      <a:gd name="T0" fmla="*/ 13 w 25"/>
                      <a:gd name="T1" fmla="*/ 15 h 15"/>
                      <a:gd name="T2" fmla="*/ 0 w 25"/>
                      <a:gd name="T3" fmla="*/ 5 h 15"/>
                      <a:gd name="T4" fmla="*/ 11 w 25"/>
                      <a:gd name="T5" fmla="*/ 0 h 15"/>
                      <a:gd name="T6" fmla="*/ 25 w 25"/>
                      <a:gd name="T7" fmla="*/ 8 h 15"/>
                      <a:gd name="T8" fmla="*/ 13 w 25"/>
                      <a:gd name="T9" fmla="*/ 15 h 15"/>
                    </a:gdLst>
                    <a:ahLst/>
                    <a:cxnLst>
                      <a:cxn ang="0">
                        <a:pos x="T0" y="T1"/>
                      </a:cxn>
                      <a:cxn ang="0">
                        <a:pos x="T2" y="T3"/>
                      </a:cxn>
                      <a:cxn ang="0">
                        <a:pos x="T4" y="T5"/>
                      </a:cxn>
                      <a:cxn ang="0">
                        <a:pos x="T6" y="T7"/>
                      </a:cxn>
                      <a:cxn ang="0">
                        <a:pos x="T8" y="T9"/>
                      </a:cxn>
                    </a:cxnLst>
                    <a:rect l="0" t="0" r="r" b="b"/>
                    <a:pathLst>
                      <a:path w="25" h="15">
                        <a:moveTo>
                          <a:pt x="13" y="15"/>
                        </a:moveTo>
                        <a:lnTo>
                          <a:pt x="0" y="5"/>
                        </a:lnTo>
                        <a:lnTo>
                          <a:pt x="11" y="0"/>
                        </a:lnTo>
                        <a:lnTo>
                          <a:pt x="25" y="8"/>
                        </a:lnTo>
                        <a:lnTo>
                          <a:pt x="13" y="15"/>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7" name="íŝ1îḑe">
                    <a:extLst>
                      <a:ext uri="{FF2B5EF4-FFF2-40B4-BE49-F238E27FC236}">
                        <a16:creationId xmlns:a16="http://schemas.microsoft.com/office/drawing/2014/main" id="{81CE2AA8-3545-44EC-B92E-FD97EF138CB5}"/>
                      </a:ext>
                    </a:extLst>
                  </p:cNvPr>
                  <p:cNvSpPr/>
                  <p:nvPr/>
                </p:nvSpPr>
                <p:spPr bwMode="auto">
                  <a:xfrm>
                    <a:off x="8294688" y="5046664"/>
                    <a:ext cx="17463" cy="112713"/>
                  </a:xfrm>
                  <a:custGeom>
                    <a:avLst/>
                    <a:gdLst>
                      <a:gd name="T0" fmla="*/ 11 w 11"/>
                      <a:gd name="T1" fmla="*/ 71 h 71"/>
                      <a:gd name="T2" fmla="*/ 0 w 11"/>
                      <a:gd name="T3" fmla="*/ 65 h 71"/>
                      <a:gd name="T4" fmla="*/ 0 w 11"/>
                      <a:gd name="T5" fmla="*/ 0 h 71"/>
                      <a:gd name="T6" fmla="*/ 11 w 11"/>
                      <a:gd name="T7" fmla="*/ 7 h 71"/>
                      <a:gd name="T8" fmla="*/ 11 w 11"/>
                      <a:gd name="T9" fmla="*/ 71 h 71"/>
                    </a:gdLst>
                    <a:ahLst/>
                    <a:cxnLst>
                      <a:cxn ang="0">
                        <a:pos x="T0" y="T1"/>
                      </a:cxn>
                      <a:cxn ang="0">
                        <a:pos x="T2" y="T3"/>
                      </a:cxn>
                      <a:cxn ang="0">
                        <a:pos x="T4" y="T5"/>
                      </a:cxn>
                      <a:cxn ang="0">
                        <a:pos x="T6" y="T7"/>
                      </a:cxn>
                      <a:cxn ang="0">
                        <a:pos x="T8" y="T9"/>
                      </a:cxn>
                    </a:cxnLst>
                    <a:rect l="0" t="0" r="r" b="b"/>
                    <a:pathLst>
                      <a:path w="11" h="71">
                        <a:moveTo>
                          <a:pt x="11" y="71"/>
                        </a:moveTo>
                        <a:lnTo>
                          <a:pt x="0" y="65"/>
                        </a:lnTo>
                        <a:lnTo>
                          <a:pt x="0" y="0"/>
                        </a:lnTo>
                        <a:lnTo>
                          <a:pt x="11" y="7"/>
                        </a:lnTo>
                        <a:lnTo>
                          <a:pt x="11" y="71"/>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8" name="íSḷíḋé">
                    <a:extLst>
                      <a:ext uri="{FF2B5EF4-FFF2-40B4-BE49-F238E27FC236}">
                        <a16:creationId xmlns:a16="http://schemas.microsoft.com/office/drawing/2014/main" id="{7F6B6067-0DB3-4DB4-9B9A-D786990016AE}"/>
                      </a:ext>
                    </a:extLst>
                  </p:cNvPr>
                  <p:cNvSpPr/>
                  <p:nvPr/>
                </p:nvSpPr>
                <p:spPr bwMode="auto">
                  <a:xfrm>
                    <a:off x="8312151" y="5048251"/>
                    <a:ext cx="15875" cy="111125"/>
                  </a:xfrm>
                  <a:custGeom>
                    <a:avLst/>
                    <a:gdLst>
                      <a:gd name="T0" fmla="*/ 10 w 10"/>
                      <a:gd name="T1" fmla="*/ 0 h 70"/>
                      <a:gd name="T2" fmla="*/ 10 w 10"/>
                      <a:gd name="T3" fmla="*/ 65 h 70"/>
                      <a:gd name="T4" fmla="*/ 0 w 10"/>
                      <a:gd name="T5" fmla="*/ 70 h 70"/>
                      <a:gd name="T6" fmla="*/ 0 w 10"/>
                      <a:gd name="T7" fmla="*/ 6 h 70"/>
                      <a:gd name="T8" fmla="*/ 10 w 10"/>
                      <a:gd name="T9" fmla="*/ 0 h 70"/>
                    </a:gdLst>
                    <a:ahLst/>
                    <a:cxnLst>
                      <a:cxn ang="0">
                        <a:pos x="T0" y="T1"/>
                      </a:cxn>
                      <a:cxn ang="0">
                        <a:pos x="T2" y="T3"/>
                      </a:cxn>
                      <a:cxn ang="0">
                        <a:pos x="T4" y="T5"/>
                      </a:cxn>
                      <a:cxn ang="0">
                        <a:pos x="T6" y="T7"/>
                      </a:cxn>
                      <a:cxn ang="0">
                        <a:pos x="T8" y="T9"/>
                      </a:cxn>
                    </a:cxnLst>
                    <a:rect l="0" t="0" r="r" b="b"/>
                    <a:pathLst>
                      <a:path w="10" h="70">
                        <a:moveTo>
                          <a:pt x="10" y="0"/>
                        </a:moveTo>
                        <a:lnTo>
                          <a:pt x="10" y="65"/>
                        </a:lnTo>
                        <a:lnTo>
                          <a:pt x="0" y="70"/>
                        </a:lnTo>
                        <a:lnTo>
                          <a:pt x="0" y="6"/>
                        </a:lnTo>
                        <a:lnTo>
                          <a:pt x="10"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89" name="íṥlíde">
                    <a:extLst>
                      <a:ext uri="{FF2B5EF4-FFF2-40B4-BE49-F238E27FC236}">
                        <a16:creationId xmlns:a16="http://schemas.microsoft.com/office/drawing/2014/main" id="{5312D5DF-A8F4-49F1-B8D9-0EFF0403DC7D}"/>
                      </a:ext>
                    </a:extLst>
                  </p:cNvPr>
                  <p:cNvSpPr/>
                  <p:nvPr/>
                </p:nvSpPr>
                <p:spPr bwMode="auto">
                  <a:xfrm>
                    <a:off x="8310563" y="4894264"/>
                    <a:ext cx="103188" cy="187325"/>
                  </a:xfrm>
                  <a:custGeom>
                    <a:avLst/>
                    <a:gdLst>
                      <a:gd name="T0" fmla="*/ 65 w 65"/>
                      <a:gd name="T1" fmla="*/ 0 h 118"/>
                      <a:gd name="T2" fmla="*/ 65 w 65"/>
                      <a:gd name="T3" fmla="*/ 80 h 118"/>
                      <a:gd name="T4" fmla="*/ 0 w 65"/>
                      <a:gd name="T5" fmla="*/ 118 h 118"/>
                      <a:gd name="T6" fmla="*/ 0 w 65"/>
                      <a:gd name="T7" fmla="*/ 38 h 118"/>
                      <a:gd name="T8" fmla="*/ 65 w 65"/>
                      <a:gd name="T9" fmla="*/ 0 h 118"/>
                    </a:gdLst>
                    <a:ahLst/>
                    <a:cxnLst>
                      <a:cxn ang="0">
                        <a:pos x="T0" y="T1"/>
                      </a:cxn>
                      <a:cxn ang="0">
                        <a:pos x="T2" y="T3"/>
                      </a:cxn>
                      <a:cxn ang="0">
                        <a:pos x="T4" y="T5"/>
                      </a:cxn>
                      <a:cxn ang="0">
                        <a:pos x="T6" y="T7"/>
                      </a:cxn>
                      <a:cxn ang="0">
                        <a:pos x="T8" y="T9"/>
                      </a:cxn>
                    </a:cxnLst>
                    <a:rect l="0" t="0" r="r" b="b"/>
                    <a:pathLst>
                      <a:path w="65" h="118">
                        <a:moveTo>
                          <a:pt x="65" y="0"/>
                        </a:moveTo>
                        <a:lnTo>
                          <a:pt x="65" y="80"/>
                        </a:lnTo>
                        <a:lnTo>
                          <a:pt x="0" y="118"/>
                        </a:lnTo>
                        <a:lnTo>
                          <a:pt x="0" y="38"/>
                        </a:lnTo>
                        <a:lnTo>
                          <a:pt x="65"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0" name="işļïdè">
                    <a:extLst>
                      <a:ext uri="{FF2B5EF4-FFF2-40B4-BE49-F238E27FC236}">
                        <a16:creationId xmlns:a16="http://schemas.microsoft.com/office/drawing/2014/main" id="{E982DA2C-0D26-407A-9182-AA3C34BC504B}"/>
                      </a:ext>
                    </a:extLst>
                  </p:cNvPr>
                  <p:cNvSpPr/>
                  <p:nvPr/>
                </p:nvSpPr>
                <p:spPr bwMode="auto">
                  <a:xfrm>
                    <a:off x="8207376" y="4894264"/>
                    <a:ext cx="103188" cy="187325"/>
                  </a:xfrm>
                  <a:custGeom>
                    <a:avLst/>
                    <a:gdLst>
                      <a:gd name="T0" fmla="*/ 65 w 65"/>
                      <a:gd name="T1" fmla="*/ 38 h 118"/>
                      <a:gd name="T2" fmla="*/ 65 w 65"/>
                      <a:gd name="T3" fmla="*/ 118 h 118"/>
                      <a:gd name="T4" fmla="*/ 0 w 65"/>
                      <a:gd name="T5" fmla="*/ 80 h 118"/>
                      <a:gd name="T6" fmla="*/ 0 w 65"/>
                      <a:gd name="T7" fmla="*/ 0 h 118"/>
                      <a:gd name="T8" fmla="*/ 65 w 65"/>
                      <a:gd name="T9" fmla="*/ 38 h 118"/>
                    </a:gdLst>
                    <a:ahLst/>
                    <a:cxnLst>
                      <a:cxn ang="0">
                        <a:pos x="T0" y="T1"/>
                      </a:cxn>
                      <a:cxn ang="0">
                        <a:pos x="T2" y="T3"/>
                      </a:cxn>
                      <a:cxn ang="0">
                        <a:pos x="T4" y="T5"/>
                      </a:cxn>
                      <a:cxn ang="0">
                        <a:pos x="T6" y="T7"/>
                      </a:cxn>
                      <a:cxn ang="0">
                        <a:pos x="T8" y="T9"/>
                      </a:cxn>
                    </a:cxnLst>
                    <a:rect l="0" t="0" r="r" b="b"/>
                    <a:pathLst>
                      <a:path w="65" h="118">
                        <a:moveTo>
                          <a:pt x="65" y="38"/>
                        </a:moveTo>
                        <a:lnTo>
                          <a:pt x="65" y="118"/>
                        </a:lnTo>
                        <a:lnTo>
                          <a:pt x="0" y="80"/>
                        </a:lnTo>
                        <a:lnTo>
                          <a:pt x="0" y="0"/>
                        </a:lnTo>
                        <a:lnTo>
                          <a:pt x="65" y="38"/>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1" name="ï$ḻíḑé">
                    <a:extLst>
                      <a:ext uri="{FF2B5EF4-FFF2-40B4-BE49-F238E27FC236}">
                        <a16:creationId xmlns:a16="http://schemas.microsoft.com/office/drawing/2014/main" id="{42CFCBEB-4B64-4117-BC78-2E3A28223683}"/>
                      </a:ext>
                    </a:extLst>
                  </p:cNvPr>
                  <p:cNvSpPr/>
                  <p:nvPr/>
                </p:nvSpPr>
                <p:spPr bwMode="auto">
                  <a:xfrm>
                    <a:off x="8207376" y="4835526"/>
                    <a:ext cx="206375" cy="119063"/>
                  </a:xfrm>
                  <a:custGeom>
                    <a:avLst/>
                    <a:gdLst>
                      <a:gd name="T0" fmla="*/ 130 w 130"/>
                      <a:gd name="T1" fmla="*/ 37 h 75"/>
                      <a:gd name="T2" fmla="*/ 65 w 130"/>
                      <a:gd name="T3" fmla="*/ 75 h 75"/>
                      <a:gd name="T4" fmla="*/ 0 w 130"/>
                      <a:gd name="T5" fmla="*/ 37 h 75"/>
                      <a:gd name="T6" fmla="*/ 65 w 130"/>
                      <a:gd name="T7" fmla="*/ 0 h 75"/>
                      <a:gd name="T8" fmla="*/ 130 w 130"/>
                      <a:gd name="T9" fmla="*/ 37 h 75"/>
                    </a:gdLst>
                    <a:ahLst/>
                    <a:cxnLst>
                      <a:cxn ang="0">
                        <a:pos x="T0" y="T1"/>
                      </a:cxn>
                      <a:cxn ang="0">
                        <a:pos x="T2" y="T3"/>
                      </a:cxn>
                      <a:cxn ang="0">
                        <a:pos x="T4" y="T5"/>
                      </a:cxn>
                      <a:cxn ang="0">
                        <a:pos x="T6" y="T7"/>
                      </a:cxn>
                      <a:cxn ang="0">
                        <a:pos x="T8" y="T9"/>
                      </a:cxn>
                    </a:cxnLst>
                    <a:rect l="0" t="0" r="r" b="b"/>
                    <a:pathLst>
                      <a:path w="130" h="75">
                        <a:moveTo>
                          <a:pt x="130" y="37"/>
                        </a:moveTo>
                        <a:lnTo>
                          <a:pt x="65" y="75"/>
                        </a:lnTo>
                        <a:lnTo>
                          <a:pt x="0" y="37"/>
                        </a:lnTo>
                        <a:lnTo>
                          <a:pt x="65" y="0"/>
                        </a:lnTo>
                        <a:lnTo>
                          <a:pt x="130" y="37"/>
                        </a:lnTo>
                        <a:close/>
                      </a:path>
                    </a:pathLst>
                  </a:custGeom>
                  <a:solidFill>
                    <a:srgbClr val="56D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2" name="ísľíḍê">
                    <a:extLst>
                      <a:ext uri="{FF2B5EF4-FFF2-40B4-BE49-F238E27FC236}">
                        <a16:creationId xmlns:a16="http://schemas.microsoft.com/office/drawing/2014/main" id="{6944D21B-E590-45C2-92F0-3683FA7B3869}"/>
                      </a:ext>
                    </a:extLst>
                  </p:cNvPr>
                  <p:cNvSpPr/>
                  <p:nvPr/>
                </p:nvSpPr>
                <p:spPr bwMode="auto">
                  <a:xfrm>
                    <a:off x="8775701" y="4765676"/>
                    <a:ext cx="39688" cy="23813"/>
                  </a:xfrm>
                  <a:custGeom>
                    <a:avLst/>
                    <a:gdLst>
                      <a:gd name="T0" fmla="*/ 15 w 25"/>
                      <a:gd name="T1" fmla="*/ 15 h 15"/>
                      <a:gd name="T2" fmla="*/ 0 w 25"/>
                      <a:gd name="T3" fmla="*/ 6 h 15"/>
                      <a:gd name="T4" fmla="*/ 12 w 25"/>
                      <a:gd name="T5" fmla="*/ 0 h 15"/>
                      <a:gd name="T6" fmla="*/ 25 w 25"/>
                      <a:gd name="T7" fmla="*/ 8 h 15"/>
                      <a:gd name="T8" fmla="*/ 15 w 25"/>
                      <a:gd name="T9" fmla="*/ 15 h 15"/>
                    </a:gdLst>
                    <a:ahLst/>
                    <a:cxnLst>
                      <a:cxn ang="0">
                        <a:pos x="T0" y="T1"/>
                      </a:cxn>
                      <a:cxn ang="0">
                        <a:pos x="T2" y="T3"/>
                      </a:cxn>
                      <a:cxn ang="0">
                        <a:pos x="T4" y="T5"/>
                      </a:cxn>
                      <a:cxn ang="0">
                        <a:pos x="T6" y="T7"/>
                      </a:cxn>
                      <a:cxn ang="0">
                        <a:pos x="T8" y="T9"/>
                      </a:cxn>
                    </a:cxnLst>
                    <a:rect l="0" t="0" r="r" b="b"/>
                    <a:pathLst>
                      <a:path w="25" h="15">
                        <a:moveTo>
                          <a:pt x="15" y="15"/>
                        </a:moveTo>
                        <a:lnTo>
                          <a:pt x="0" y="6"/>
                        </a:lnTo>
                        <a:lnTo>
                          <a:pt x="12" y="0"/>
                        </a:lnTo>
                        <a:lnTo>
                          <a:pt x="25" y="8"/>
                        </a:lnTo>
                        <a:lnTo>
                          <a:pt x="15" y="15"/>
                        </a:lnTo>
                        <a:close/>
                      </a:path>
                    </a:pathLst>
                  </a:custGeom>
                  <a:solidFill>
                    <a:srgbClr val="01592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3" name="îṡḷíḋê">
                    <a:extLst>
                      <a:ext uri="{FF2B5EF4-FFF2-40B4-BE49-F238E27FC236}">
                        <a16:creationId xmlns:a16="http://schemas.microsoft.com/office/drawing/2014/main" id="{81A57FBE-FB9A-4016-8AB6-2351AA423499}"/>
                      </a:ext>
                    </a:extLst>
                  </p:cNvPr>
                  <p:cNvSpPr/>
                  <p:nvPr/>
                </p:nvSpPr>
                <p:spPr bwMode="auto">
                  <a:xfrm>
                    <a:off x="8780463" y="4765676"/>
                    <a:ext cx="19050" cy="114300"/>
                  </a:xfrm>
                  <a:custGeom>
                    <a:avLst/>
                    <a:gdLst>
                      <a:gd name="T0" fmla="*/ 12 w 12"/>
                      <a:gd name="T1" fmla="*/ 72 h 72"/>
                      <a:gd name="T2" fmla="*/ 0 w 12"/>
                      <a:gd name="T3" fmla="*/ 65 h 72"/>
                      <a:gd name="T4" fmla="*/ 0 w 12"/>
                      <a:gd name="T5" fmla="*/ 0 h 72"/>
                      <a:gd name="T6" fmla="*/ 12 w 12"/>
                      <a:gd name="T7" fmla="*/ 7 h 72"/>
                      <a:gd name="T8" fmla="*/ 12 w 12"/>
                      <a:gd name="T9" fmla="*/ 72 h 72"/>
                    </a:gdLst>
                    <a:ahLst/>
                    <a:cxnLst>
                      <a:cxn ang="0">
                        <a:pos x="T0" y="T1"/>
                      </a:cxn>
                      <a:cxn ang="0">
                        <a:pos x="T2" y="T3"/>
                      </a:cxn>
                      <a:cxn ang="0">
                        <a:pos x="T4" y="T5"/>
                      </a:cxn>
                      <a:cxn ang="0">
                        <a:pos x="T6" y="T7"/>
                      </a:cxn>
                      <a:cxn ang="0">
                        <a:pos x="T8" y="T9"/>
                      </a:cxn>
                    </a:cxnLst>
                    <a:rect l="0" t="0" r="r" b="b"/>
                    <a:pathLst>
                      <a:path w="12" h="72">
                        <a:moveTo>
                          <a:pt x="12" y="72"/>
                        </a:moveTo>
                        <a:lnTo>
                          <a:pt x="0" y="65"/>
                        </a:lnTo>
                        <a:lnTo>
                          <a:pt x="0" y="0"/>
                        </a:lnTo>
                        <a:lnTo>
                          <a:pt x="12" y="7"/>
                        </a:lnTo>
                        <a:lnTo>
                          <a:pt x="12" y="72"/>
                        </a:lnTo>
                        <a:close/>
                      </a:path>
                    </a:pathLst>
                  </a:custGeom>
                  <a:solidFill>
                    <a:srgbClr val="78625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4" name="ïṥḻïďé">
                    <a:extLst>
                      <a:ext uri="{FF2B5EF4-FFF2-40B4-BE49-F238E27FC236}">
                        <a16:creationId xmlns:a16="http://schemas.microsoft.com/office/drawing/2014/main" id="{2735BB5D-2DEE-4AC6-9DEA-A6CD34AEC39C}"/>
                      </a:ext>
                    </a:extLst>
                  </p:cNvPr>
                  <p:cNvSpPr/>
                  <p:nvPr/>
                </p:nvSpPr>
                <p:spPr bwMode="auto">
                  <a:xfrm>
                    <a:off x="8799513" y="4768851"/>
                    <a:ext cx="14288" cy="111125"/>
                  </a:xfrm>
                  <a:custGeom>
                    <a:avLst/>
                    <a:gdLst>
                      <a:gd name="T0" fmla="*/ 9 w 9"/>
                      <a:gd name="T1" fmla="*/ 0 h 70"/>
                      <a:gd name="T2" fmla="*/ 9 w 9"/>
                      <a:gd name="T3" fmla="*/ 64 h 70"/>
                      <a:gd name="T4" fmla="*/ 0 w 9"/>
                      <a:gd name="T5" fmla="*/ 70 h 70"/>
                      <a:gd name="T6" fmla="*/ 0 w 9"/>
                      <a:gd name="T7" fmla="*/ 5 h 70"/>
                      <a:gd name="T8" fmla="*/ 9 w 9"/>
                      <a:gd name="T9" fmla="*/ 0 h 70"/>
                    </a:gdLst>
                    <a:ahLst/>
                    <a:cxnLst>
                      <a:cxn ang="0">
                        <a:pos x="T0" y="T1"/>
                      </a:cxn>
                      <a:cxn ang="0">
                        <a:pos x="T2" y="T3"/>
                      </a:cxn>
                      <a:cxn ang="0">
                        <a:pos x="T4" y="T5"/>
                      </a:cxn>
                      <a:cxn ang="0">
                        <a:pos x="T6" y="T7"/>
                      </a:cxn>
                      <a:cxn ang="0">
                        <a:pos x="T8" y="T9"/>
                      </a:cxn>
                    </a:cxnLst>
                    <a:rect l="0" t="0" r="r" b="b"/>
                    <a:pathLst>
                      <a:path w="9" h="70">
                        <a:moveTo>
                          <a:pt x="9" y="0"/>
                        </a:moveTo>
                        <a:lnTo>
                          <a:pt x="9" y="64"/>
                        </a:lnTo>
                        <a:lnTo>
                          <a:pt x="0" y="70"/>
                        </a:lnTo>
                        <a:lnTo>
                          <a:pt x="0" y="5"/>
                        </a:lnTo>
                        <a:lnTo>
                          <a:pt x="9" y="0"/>
                        </a:lnTo>
                        <a:close/>
                      </a:path>
                    </a:pathLst>
                  </a:custGeom>
                  <a:solidFill>
                    <a:srgbClr val="55572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5" name="iśļïḍe">
                    <a:extLst>
                      <a:ext uri="{FF2B5EF4-FFF2-40B4-BE49-F238E27FC236}">
                        <a16:creationId xmlns:a16="http://schemas.microsoft.com/office/drawing/2014/main" id="{5805B66D-D67B-4AFE-9D0F-BE4B3D74E0BD}"/>
                      </a:ext>
                    </a:extLst>
                  </p:cNvPr>
                  <p:cNvSpPr/>
                  <p:nvPr/>
                </p:nvSpPr>
                <p:spPr bwMode="auto">
                  <a:xfrm>
                    <a:off x="8796338" y="4613276"/>
                    <a:ext cx="103188" cy="188913"/>
                  </a:xfrm>
                  <a:custGeom>
                    <a:avLst/>
                    <a:gdLst>
                      <a:gd name="T0" fmla="*/ 65 w 65"/>
                      <a:gd name="T1" fmla="*/ 0 h 119"/>
                      <a:gd name="T2" fmla="*/ 65 w 65"/>
                      <a:gd name="T3" fmla="*/ 81 h 119"/>
                      <a:gd name="T4" fmla="*/ 0 w 65"/>
                      <a:gd name="T5" fmla="*/ 119 h 119"/>
                      <a:gd name="T6" fmla="*/ 0 w 65"/>
                      <a:gd name="T7" fmla="*/ 38 h 119"/>
                      <a:gd name="T8" fmla="*/ 65 w 65"/>
                      <a:gd name="T9" fmla="*/ 0 h 119"/>
                    </a:gdLst>
                    <a:ahLst/>
                    <a:cxnLst>
                      <a:cxn ang="0">
                        <a:pos x="T0" y="T1"/>
                      </a:cxn>
                      <a:cxn ang="0">
                        <a:pos x="T2" y="T3"/>
                      </a:cxn>
                      <a:cxn ang="0">
                        <a:pos x="T4" y="T5"/>
                      </a:cxn>
                      <a:cxn ang="0">
                        <a:pos x="T6" y="T7"/>
                      </a:cxn>
                      <a:cxn ang="0">
                        <a:pos x="T8" y="T9"/>
                      </a:cxn>
                    </a:cxnLst>
                    <a:rect l="0" t="0" r="r" b="b"/>
                    <a:pathLst>
                      <a:path w="65" h="119">
                        <a:moveTo>
                          <a:pt x="65" y="0"/>
                        </a:moveTo>
                        <a:lnTo>
                          <a:pt x="65" y="81"/>
                        </a:lnTo>
                        <a:lnTo>
                          <a:pt x="0" y="119"/>
                        </a:lnTo>
                        <a:lnTo>
                          <a:pt x="0" y="38"/>
                        </a:lnTo>
                        <a:lnTo>
                          <a:pt x="65" y="0"/>
                        </a:lnTo>
                        <a:close/>
                      </a:path>
                    </a:pathLst>
                  </a:custGeom>
                  <a:solidFill>
                    <a:srgbClr val="50C18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6" name="îṣļîḓè">
                    <a:extLst>
                      <a:ext uri="{FF2B5EF4-FFF2-40B4-BE49-F238E27FC236}">
                        <a16:creationId xmlns:a16="http://schemas.microsoft.com/office/drawing/2014/main" id="{2E64D261-10BA-47E3-AA6A-5ECACB294F02}"/>
                      </a:ext>
                    </a:extLst>
                  </p:cNvPr>
                  <p:cNvSpPr/>
                  <p:nvPr/>
                </p:nvSpPr>
                <p:spPr bwMode="auto">
                  <a:xfrm>
                    <a:off x="8694738" y="4613276"/>
                    <a:ext cx="101600" cy="188913"/>
                  </a:xfrm>
                  <a:custGeom>
                    <a:avLst/>
                    <a:gdLst>
                      <a:gd name="T0" fmla="*/ 64 w 64"/>
                      <a:gd name="T1" fmla="*/ 38 h 119"/>
                      <a:gd name="T2" fmla="*/ 64 w 64"/>
                      <a:gd name="T3" fmla="*/ 119 h 119"/>
                      <a:gd name="T4" fmla="*/ 0 w 64"/>
                      <a:gd name="T5" fmla="*/ 81 h 119"/>
                      <a:gd name="T6" fmla="*/ 0 w 64"/>
                      <a:gd name="T7" fmla="*/ 0 h 119"/>
                      <a:gd name="T8" fmla="*/ 64 w 64"/>
                      <a:gd name="T9" fmla="*/ 38 h 119"/>
                    </a:gdLst>
                    <a:ahLst/>
                    <a:cxnLst>
                      <a:cxn ang="0">
                        <a:pos x="T0" y="T1"/>
                      </a:cxn>
                      <a:cxn ang="0">
                        <a:pos x="T2" y="T3"/>
                      </a:cxn>
                      <a:cxn ang="0">
                        <a:pos x="T4" y="T5"/>
                      </a:cxn>
                      <a:cxn ang="0">
                        <a:pos x="T6" y="T7"/>
                      </a:cxn>
                      <a:cxn ang="0">
                        <a:pos x="T8" y="T9"/>
                      </a:cxn>
                    </a:cxnLst>
                    <a:rect l="0" t="0" r="r" b="b"/>
                    <a:pathLst>
                      <a:path w="64" h="119">
                        <a:moveTo>
                          <a:pt x="64" y="38"/>
                        </a:moveTo>
                        <a:lnTo>
                          <a:pt x="64" y="119"/>
                        </a:lnTo>
                        <a:lnTo>
                          <a:pt x="0" y="81"/>
                        </a:lnTo>
                        <a:lnTo>
                          <a:pt x="0" y="0"/>
                        </a:lnTo>
                        <a:lnTo>
                          <a:pt x="64" y="38"/>
                        </a:lnTo>
                        <a:close/>
                      </a:path>
                    </a:pathLst>
                  </a:custGeom>
                  <a:solidFill>
                    <a:srgbClr val="64E19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7" name="íşľïďe">
                    <a:extLst>
                      <a:ext uri="{FF2B5EF4-FFF2-40B4-BE49-F238E27FC236}">
                        <a16:creationId xmlns:a16="http://schemas.microsoft.com/office/drawing/2014/main" id="{5F8F9C5A-A9A9-41A0-B9A5-B9C6FF9B880D}"/>
                      </a:ext>
                    </a:extLst>
                  </p:cNvPr>
                  <p:cNvSpPr/>
                  <p:nvPr/>
                </p:nvSpPr>
                <p:spPr bwMode="auto">
                  <a:xfrm>
                    <a:off x="8694738" y="4554539"/>
                    <a:ext cx="204788" cy="119063"/>
                  </a:xfrm>
                  <a:custGeom>
                    <a:avLst/>
                    <a:gdLst>
                      <a:gd name="T0" fmla="*/ 129 w 129"/>
                      <a:gd name="T1" fmla="*/ 37 h 75"/>
                      <a:gd name="T2" fmla="*/ 64 w 129"/>
                      <a:gd name="T3" fmla="*/ 75 h 75"/>
                      <a:gd name="T4" fmla="*/ 0 w 129"/>
                      <a:gd name="T5" fmla="*/ 37 h 75"/>
                      <a:gd name="T6" fmla="*/ 64 w 129"/>
                      <a:gd name="T7" fmla="*/ 0 h 75"/>
                      <a:gd name="T8" fmla="*/ 129 w 129"/>
                      <a:gd name="T9" fmla="*/ 37 h 75"/>
                    </a:gdLst>
                    <a:ahLst/>
                    <a:cxnLst>
                      <a:cxn ang="0">
                        <a:pos x="T0" y="T1"/>
                      </a:cxn>
                      <a:cxn ang="0">
                        <a:pos x="T2" y="T3"/>
                      </a:cxn>
                      <a:cxn ang="0">
                        <a:pos x="T4" y="T5"/>
                      </a:cxn>
                      <a:cxn ang="0">
                        <a:pos x="T6" y="T7"/>
                      </a:cxn>
                      <a:cxn ang="0">
                        <a:pos x="T8" y="T9"/>
                      </a:cxn>
                    </a:cxnLst>
                    <a:rect l="0" t="0" r="r" b="b"/>
                    <a:pathLst>
                      <a:path w="129" h="75">
                        <a:moveTo>
                          <a:pt x="129" y="37"/>
                        </a:moveTo>
                        <a:lnTo>
                          <a:pt x="64" y="75"/>
                        </a:lnTo>
                        <a:lnTo>
                          <a:pt x="0" y="37"/>
                        </a:lnTo>
                        <a:lnTo>
                          <a:pt x="64" y="0"/>
                        </a:lnTo>
                        <a:lnTo>
                          <a:pt x="129" y="37"/>
                        </a:lnTo>
                        <a:close/>
                      </a:path>
                    </a:pathLst>
                  </a:custGeom>
                  <a:solidFill>
                    <a:srgbClr val="56D8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latin typeface="微软雅黑" panose="020B0503020204020204" pitchFamily="34" charset="-122"/>
                      <a:ea typeface="微软雅黑" panose="020B0503020204020204" pitchFamily="34" charset="-122"/>
                    </a:endParaRPr>
                  </a:p>
                </p:txBody>
              </p:sp>
              <p:sp>
                <p:nvSpPr>
                  <p:cNvPr id="498" name="iş1íḑé">
                    <a:extLst>
                      <a:ext uri="{FF2B5EF4-FFF2-40B4-BE49-F238E27FC236}">
                        <a16:creationId xmlns:a16="http://schemas.microsoft.com/office/drawing/2014/main" id="{F3DFBB42-334C-47E4-8962-D737E92C43DA}"/>
                      </a:ext>
                    </a:extLst>
                  </p:cNvPr>
                  <p:cNvSpPr/>
                  <p:nvPr/>
                </p:nvSpPr>
                <p:spPr bwMode="auto">
                  <a:xfrm>
                    <a:off x="6642101" y="1089026"/>
                    <a:ext cx="620713" cy="503238"/>
                  </a:xfrm>
                  <a:custGeom>
                    <a:avLst/>
                    <a:gdLst>
                      <a:gd name="T0" fmla="*/ 98 w 296"/>
                      <a:gd name="T1" fmla="*/ 11 h 240"/>
                      <a:gd name="T2" fmla="*/ 132 w 296"/>
                      <a:gd name="T3" fmla="*/ 63 h 240"/>
                      <a:gd name="T4" fmla="*/ 180 w 296"/>
                      <a:gd name="T5" fmla="*/ 28 h 240"/>
                      <a:gd name="T6" fmla="*/ 254 w 296"/>
                      <a:gd name="T7" fmla="*/ 153 h 240"/>
                      <a:gd name="T8" fmla="*/ 291 w 296"/>
                      <a:gd name="T9" fmla="*/ 216 h 240"/>
                      <a:gd name="T10" fmla="*/ 90 w 296"/>
                      <a:gd name="T11" fmla="*/ 160 h 240"/>
                      <a:gd name="T12" fmla="*/ 6 w 296"/>
                      <a:gd name="T13" fmla="*/ 76 h 240"/>
                      <a:gd name="T14" fmla="*/ 43 w 296"/>
                      <a:gd name="T15" fmla="*/ 23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6" h="240">
                        <a:moveTo>
                          <a:pt x="98" y="11"/>
                        </a:moveTo>
                        <a:cubicBezTo>
                          <a:pt x="123" y="26"/>
                          <a:pt x="126" y="44"/>
                          <a:pt x="132" y="63"/>
                        </a:cubicBezTo>
                        <a:cubicBezTo>
                          <a:pt x="133" y="45"/>
                          <a:pt x="130" y="0"/>
                          <a:pt x="180" y="28"/>
                        </a:cubicBezTo>
                        <a:cubicBezTo>
                          <a:pt x="229" y="57"/>
                          <a:pt x="242" y="138"/>
                          <a:pt x="254" y="153"/>
                        </a:cubicBezTo>
                        <a:cubicBezTo>
                          <a:pt x="266" y="169"/>
                          <a:pt x="296" y="196"/>
                          <a:pt x="291" y="216"/>
                        </a:cubicBezTo>
                        <a:cubicBezTo>
                          <a:pt x="284" y="240"/>
                          <a:pt x="171" y="207"/>
                          <a:pt x="90" y="160"/>
                        </a:cubicBezTo>
                        <a:cubicBezTo>
                          <a:pt x="45" y="134"/>
                          <a:pt x="9" y="104"/>
                          <a:pt x="6" y="76"/>
                        </a:cubicBezTo>
                        <a:cubicBezTo>
                          <a:pt x="0" y="23"/>
                          <a:pt x="22" y="32"/>
                          <a:pt x="43" y="23"/>
                        </a:cubicBezTo>
                      </a:path>
                    </a:pathLst>
                  </a:custGeom>
                  <a:solidFill>
                    <a:srgbClr val="D7E5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499" name="íṧḷïďé">
                    <a:extLst>
                      <a:ext uri="{FF2B5EF4-FFF2-40B4-BE49-F238E27FC236}">
                        <a16:creationId xmlns:a16="http://schemas.microsoft.com/office/drawing/2014/main" id="{5A356EF0-8CED-49F4-9744-12E2F26A64DB}"/>
                      </a:ext>
                    </a:extLst>
                  </p:cNvPr>
                  <p:cNvSpPr/>
                  <p:nvPr/>
                </p:nvSpPr>
                <p:spPr bwMode="auto">
                  <a:xfrm>
                    <a:off x="7346951" y="2106614"/>
                    <a:ext cx="950913" cy="798513"/>
                  </a:xfrm>
                  <a:custGeom>
                    <a:avLst/>
                    <a:gdLst>
                      <a:gd name="T0" fmla="*/ 275 w 454"/>
                      <a:gd name="T1" fmla="*/ 59 h 382"/>
                      <a:gd name="T2" fmla="*/ 389 w 454"/>
                      <a:gd name="T3" fmla="*/ 250 h 382"/>
                      <a:gd name="T4" fmla="*/ 446 w 454"/>
                      <a:gd name="T5" fmla="*/ 346 h 382"/>
                      <a:gd name="T6" fmla="*/ 137 w 454"/>
                      <a:gd name="T7" fmla="*/ 260 h 382"/>
                      <a:gd name="T8" fmla="*/ 9 w 454"/>
                      <a:gd name="T9" fmla="*/ 132 h 382"/>
                      <a:gd name="T10" fmla="*/ 67 w 454"/>
                      <a:gd name="T11" fmla="*/ 51 h 382"/>
                      <a:gd name="T12" fmla="*/ 132 w 454"/>
                      <a:gd name="T13" fmla="*/ 24 h 382"/>
                      <a:gd name="T14" fmla="*/ 151 w 454"/>
                      <a:gd name="T15" fmla="*/ 33 h 382"/>
                      <a:gd name="T16" fmla="*/ 202 w 454"/>
                      <a:gd name="T17" fmla="*/ 112 h 382"/>
                      <a:gd name="T18" fmla="*/ 275 w 454"/>
                      <a:gd name="T19" fmla="*/ 59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4" h="382">
                        <a:moveTo>
                          <a:pt x="275" y="59"/>
                        </a:moveTo>
                        <a:cubicBezTo>
                          <a:pt x="351" y="102"/>
                          <a:pt x="370" y="227"/>
                          <a:pt x="389" y="250"/>
                        </a:cubicBezTo>
                        <a:cubicBezTo>
                          <a:pt x="408" y="274"/>
                          <a:pt x="454" y="316"/>
                          <a:pt x="446" y="346"/>
                        </a:cubicBezTo>
                        <a:cubicBezTo>
                          <a:pt x="436" y="382"/>
                          <a:pt x="262" y="333"/>
                          <a:pt x="137" y="260"/>
                        </a:cubicBezTo>
                        <a:cubicBezTo>
                          <a:pt x="69" y="221"/>
                          <a:pt x="14" y="174"/>
                          <a:pt x="9" y="132"/>
                        </a:cubicBezTo>
                        <a:cubicBezTo>
                          <a:pt x="0" y="51"/>
                          <a:pt x="33" y="64"/>
                          <a:pt x="67" y="51"/>
                        </a:cubicBezTo>
                        <a:cubicBezTo>
                          <a:pt x="67" y="49"/>
                          <a:pt x="75" y="0"/>
                          <a:pt x="132" y="24"/>
                        </a:cubicBezTo>
                        <a:cubicBezTo>
                          <a:pt x="139" y="27"/>
                          <a:pt x="145" y="30"/>
                          <a:pt x="151" y="33"/>
                        </a:cubicBezTo>
                        <a:cubicBezTo>
                          <a:pt x="189" y="55"/>
                          <a:pt x="193" y="83"/>
                          <a:pt x="202" y="112"/>
                        </a:cubicBezTo>
                        <a:cubicBezTo>
                          <a:pt x="204" y="85"/>
                          <a:pt x="200" y="15"/>
                          <a:pt x="275" y="59"/>
                        </a:cubicBezTo>
                        <a:close/>
                      </a:path>
                    </a:pathLst>
                  </a:custGeom>
                  <a:solidFill>
                    <a:srgbClr val="D7E5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sp>
                <p:nvSpPr>
                  <p:cNvPr id="500" name="íşliḍè">
                    <a:extLst>
                      <a:ext uri="{FF2B5EF4-FFF2-40B4-BE49-F238E27FC236}">
                        <a16:creationId xmlns:a16="http://schemas.microsoft.com/office/drawing/2014/main" id="{1F207B06-3F3D-42A9-BA6E-78FCFD13B2A8}"/>
                      </a:ext>
                    </a:extLst>
                  </p:cNvPr>
                  <p:cNvSpPr/>
                  <p:nvPr/>
                </p:nvSpPr>
                <p:spPr bwMode="auto">
                  <a:xfrm>
                    <a:off x="3552825" y="2614613"/>
                    <a:ext cx="655638" cy="552450"/>
                  </a:xfrm>
                  <a:custGeom>
                    <a:avLst/>
                    <a:gdLst>
                      <a:gd name="T0" fmla="*/ 190 w 313"/>
                      <a:gd name="T1" fmla="*/ 40 h 264"/>
                      <a:gd name="T2" fmla="*/ 269 w 313"/>
                      <a:gd name="T3" fmla="*/ 172 h 264"/>
                      <a:gd name="T4" fmla="*/ 308 w 313"/>
                      <a:gd name="T5" fmla="*/ 238 h 264"/>
                      <a:gd name="T6" fmla="*/ 95 w 313"/>
                      <a:gd name="T7" fmla="*/ 179 h 264"/>
                      <a:gd name="T8" fmla="*/ 7 w 313"/>
                      <a:gd name="T9" fmla="*/ 91 h 264"/>
                      <a:gd name="T10" fmla="*/ 46 w 313"/>
                      <a:gd name="T11" fmla="*/ 35 h 264"/>
                      <a:gd name="T12" fmla="*/ 92 w 313"/>
                      <a:gd name="T13" fmla="*/ 16 h 264"/>
                      <a:gd name="T14" fmla="*/ 104 w 313"/>
                      <a:gd name="T15" fmla="*/ 23 h 264"/>
                      <a:gd name="T16" fmla="*/ 140 w 313"/>
                      <a:gd name="T17" fmla="*/ 77 h 264"/>
                      <a:gd name="T18" fmla="*/ 190 w 313"/>
                      <a:gd name="T19" fmla="*/ 4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3" h="264">
                        <a:moveTo>
                          <a:pt x="190" y="40"/>
                        </a:moveTo>
                        <a:cubicBezTo>
                          <a:pt x="243" y="70"/>
                          <a:pt x="256" y="156"/>
                          <a:pt x="269" y="172"/>
                        </a:cubicBezTo>
                        <a:cubicBezTo>
                          <a:pt x="282" y="189"/>
                          <a:pt x="313" y="218"/>
                          <a:pt x="308" y="238"/>
                        </a:cubicBezTo>
                        <a:cubicBezTo>
                          <a:pt x="301" y="264"/>
                          <a:pt x="182" y="229"/>
                          <a:pt x="95" y="179"/>
                        </a:cubicBezTo>
                        <a:cubicBezTo>
                          <a:pt x="48" y="152"/>
                          <a:pt x="10" y="120"/>
                          <a:pt x="7" y="91"/>
                        </a:cubicBezTo>
                        <a:cubicBezTo>
                          <a:pt x="0" y="35"/>
                          <a:pt x="24" y="44"/>
                          <a:pt x="46" y="35"/>
                        </a:cubicBezTo>
                        <a:cubicBezTo>
                          <a:pt x="47" y="34"/>
                          <a:pt x="52" y="0"/>
                          <a:pt x="92" y="16"/>
                        </a:cubicBezTo>
                        <a:cubicBezTo>
                          <a:pt x="96" y="18"/>
                          <a:pt x="101" y="20"/>
                          <a:pt x="104" y="23"/>
                        </a:cubicBezTo>
                        <a:cubicBezTo>
                          <a:pt x="131" y="38"/>
                          <a:pt x="134" y="57"/>
                          <a:pt x="140" y="77"/>
                        </a:cubicBezTo>
                        <a:cubicBezTo>
                          <a:pt x="141" y="59"/>
                          <a:pt x="138" y="10"/>
                          <a:pt x="190" y="40"/>
                        </a:cubicBezTo>
                        <a:close/>
                      </a:path>
                    </a:pathLst>
                  </a:custGeom>
                  <a:solidFill>
                    <a:srgbClr val="D7E5FF"/>
                  </a:solidFill>
                  <a:ln>
                    <a:noFill/>
                  </a:ln>
                </p:spPr>
                <p:txBody>
                  <a:bodyPr anchor="ctr"/>
                  <a:lstStyle/>
                  <a:p>
                    <a:pPr algn="ctr"/>
                    <a:endParaRPr>
                      <a:latin typeface="微软雅黑" panose="020B0503020204020204" pitchFamily="34" charset="-122"/>
                      <a:ea typeface="微软雅黑" panose="020B0503020204020204" pitchFamily="34" charset="-122"/>
                    </a:endParaRPr>
                  </a:p>
                </p:txBody>
              </p:sp>
            </p:grpSp>
          </p:grpSp>
          <p:cxnSp>
            <p:nvCxnSpPr>
              <p:cNvPr id="18" name="直接连接符 17"/>
              <p:cNvCxnSpPr>
                <a:stCxn id="19" idx="6"/>
              </p:cNvCxnSpPr>
              <p:nvPr/>
            </p:nvCxnSpPr>
            <p:spPr>
              <a:xfrm>
                <a:off x="7958363" y="3632200"/>
                <a:ext cx="3560537"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6" name="î$ḻide"/>
            <p:cNvGrpSpPr/>
            <p:nvPr/>
          </p:nvGrpSpPr>
          <p:grpSpPr>
            <a:xfrm>
              <a:off x="1035871" y="2277121"/>
              <a:ext cx="2704156" cy="2710158"/>
              <a:chOff x="1107353" y="2277121"/>
              <a:chExt cx="2704156" cy="2710158"/>
            </a:xfrm>
          </p:grpSpPr>
          <p:sp>
            <p:nvSpPr>
              <p:cNvPr id="12" name="iṥļíďê"/>
              <p:cNvSpPr/>
              <p:nvPr/>
            </p:nvSpPr>
            <p:spPr>
              <a:xfrm>
                <a:off x="2150252" y="2277121"/>
                <a:ext cx="618358" cy="61998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b="1" dirty="0">
                    <a:latin typeface="微软雅黑" panose="020B0503020204020204" pitchFamily="34" charset="-122"/>
                    <a:ea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endParaRPr>
              </a:p>
            </p:txBody>
          </p:sp>
          <p:grpSp>
            <p:nvGrpSpPr>
              <p:cNvPr id="13" name="iśļîdê"/>
              <p:cNvGrpSpPr/>
              <p:nvPr/>
            </p:nvGrpSpPr>
            <p:grpSpPr>
              <a:xfrm>
                <a:off x="1107353" y="2897110"/>
                <a:ext cx="2704156" cy="2090169"/>
                <a:chOff x="660400" y="4043931"/>
                <a:chExt cx="2365376" cy="2090169"/>
              </a:xfrm>
              <a:solidFill>
                <a:schemeClr val="bg1"/>
              </a:solidFill>
            </p:grpSpPr>
            <p:sp>
              <p:nvSpPr>
                <p:cNvPr id="14" name="išļíďè">
                  <a:extLst>
                    <a:ext uri="{FF2B5EF4-FFF2-40B4-BE49-F238E27FC236}">
                      <a16:creationId xmlns:a16="http://schemas.microsoft.com/office/drawing/2014/main" id="{AC321F9B-F99D-44D6-95EE-4CF3F8A760F8}"/>
                    </a:ext>
                  </a:extLst>
                </p:cNvPr>
                <p:cNvSpPr/>
                <p:nvPr/>
              </p:nvSpPr>
              <p:spPr bwMode="auto">
                <a:xfrm>
                  <a:off x="660400" y="4516272"/>
                  <a:ext cx="2365376" cy="16178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rgbClr val="4276AA"/>
                      </a:solidFill>
                      <a:latin typeface="微软雅黑" panose="020B0503020204020204" pitchFamily="34" charset="-122"/>
                      <a:ea typeface="微软雅黑" panose="020B0503020204020204" pitchFamily="34" charset="-122"/>
                    </a:rPr>
                    <a:t>保留原始构造函数属性</a:t>
                  </a:r>
                  <a:endParaRPr lang="en-US" altLang="zh-CN" sz="1100" dirty="0">
                    <a:solidFill>
                      <a:srgbClr val="4276AA"/>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rgbClr val="4276AA"/>
                      </a:solidFill>
                      <a:latin typeface="微软雅黑" panose="020B0503020204020204" pitchFamily="34" charset="-122"/>
                      <a:ea typeface="微软雅黑" panose="020B0503020204020204" pitchFamily="34" charset="-122"/>
                    </a:rPr>
                    <a:t>原构造函数</a:t>
                  </a:r>
                  <a:r>
                    <a:rPr lang="en-US" altLang="zh-CN" sz="1100" dirty="0">
                      <a:solidFill>
                        <a:srgbClr val="4276AA"/>
                      </a:solidFill>
                      <a:latin typeface="微软雅黑" panose="020B0503020204020204" pitchFamily="34" charset="-122"/>
                      <a:ea typeface="微软雅黑" panose="020B0503020204020204" pitchFamily="34" charset="-122"/>
                    </a:rPr>
                    <a:t>prototype</a:t>
                  </a:r>
                  <a:r>
                    <a:rPr lang="zh-CN" altLang="en-US" sz="1100" dirty="0">
                      <a:solidFill>
                        <a:srgbClr val="4276AA"/>
                      </a:solidFill>
                      <a:latin typeface="微软雅黑" panose="020B0503020204020204" pitchFamily="34" charset="-122"/>
                      <a:ea typeface="微软雅黑" panose="020B0503020204020204" pitchFamily="34" charset="-122"/>
                    </a:rPr>
                    <a:t>属性</a:t>
                  </a:r>
                  <a:endParaRPr lang="en-US" altLang="zh-CN" sz="1100" dirty="0">
                    <a:solidFill>
                      <a:srgbClr val="4276AA"/>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rgbClr val="4276AA"/>
                      </a:solidFill>
                      <a:latin typeface="微软雅黑" panose="020B0503020204020204" pitchFamily="34" charset="-122"/>
                      <a:ea typeface="微软雅黑" panose="020B0503020204020204" pitchFamily="34" charset="-122"/>
                    </a:rPr>
                    <a:t>作用对象：</a:t>
                  </a:r>
                  <a:r>
                    <a:rPr lang="en-US" altLang="zh-CN" sz="1100" dirty="0">
                      <a:solidFill>
                        <a:srgbClr val="4276AA"/>
                      </a:solidFill>
                      <a:latin typeface="微软雅黑" panose="020B0503020204020204" pitchFamily="34" charset="-122"/>
                      <a:ea typeface="微软雅黑" panose="020B0503020204020204" pitchFamily="34" charset="-122"/>
                    </a:rPr>
                    <a:t>function</a:t>
                  </a:r>
                </a:p>
              </p:txBody>
            </p:sp>
            <p:sp>
              <p:nvSpPr>
                <p:cNvPr id="15" name="íşļïḓe">
                  <a:extLst>
                    <a:ext uri="{FF2B5EF4-FFF2-40B4-BE49-F238E27FC236}">
                      <a16:creationId xmlns:a16="http://schemas.microsoft.com/office/drawing/2014/main" id="{AC321F9B-F99D-44D6-95EE-4CF3F8A760F8}"/>
                    </a:ext>
                  </a:extLst>
                </p:cNvPr>
                <p:cNvSpPr/>
                <p:nvPr/>
              </p:nvSpPr>
              <p:spPr bwMode="auto">
                <a:xfrm>
                  <a:off x="660400" y="4043931"/>
                  <a:ext cx="2365376" cy="4723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en-US" altLang="zh-CN" b="1" dirty="0">
                      <a:solidFill>
                        <a:srgbClr val="4276AA"/>
                      </a:solidFill>
                      <a:latin typeface="微软雅黑" panose="020B0503020204020204" pitchFamily="34" charset="-122"/>
                      <a:ea typeface="微软雅黑" panose="020B0503020204020204" pitchFamily="34" charset="-122"/>
                    </a:rPr>
                    <a:t>new</a:t>
                  </a:r>
                </a:p>
              </p:txBody>
            </p:sp>
          </p:grpSp>
        </p:grpSp>
        <p:grpSp>
          <p:nvGrpSpPr>
            <p:cNvPr id="7" name="îṡ1iḋe"/>
            <p:cNvGrpSpPr/>
            <p:nvPr/>
          </p:nvGrpSpPr>
          <p:grpSpPr>
            <a:xfrm>
              <a:off x="8439273" y="2277121"/>
              <a:ext cx="2704156" cy="2710158"/>
              <a:chOff x="8510755" y="2277121"/>
              <a:chExt cx="2704156" cy="2710158"/>
            </a:xfrm>
          </p:grpSpPr>
          <p:sp>
            <p:nvSpPr>
              <p:cNvPr id="8" name="îṥļïḑé"/>
              <p:cNvSpPr/>
              <p:nvPr/>
            </p:nvSpPr>
            <p:spPr>
              <a:xfrm>
                <a:off x="9553654" y="2277121"/>
                <a:ext cx="618358" cy="6199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9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sz="2000" b="1" dirty="0">
                    <a:latin typeface="微软雅黑" panose="020B0503020204020204" pitchFamily="34" charset="-122"/>
                    <a:ea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endParaRPr>
              </a:p>
            </p:txBody>
          </p:sp>
          <p:grpSp>
            <p:nvGrpSpPr>
              <p:cNvPr id="9" name="ïśľïḓè"/>
              <p:cNvGrpSpPr/>
              <p:nvPr/>
            </p:nvGrpSpPr>
            <p:grpSpPr>
              <a:xfrm>
                <a:off x="8510755" y="2897110"/>
                <a:ext cx="2704156" cy="2090169"/>
                <a:chOff x="660400" y="4043931"/>
                <a:chExt cx="2365376" cy="2090169"/>
              </a:xfrm>
              <a:solidFill>
                <a:schemeClr val="bg1"/>
              </a:solidFill>
            </p:grpSpPr>
            <p:sp>
              <p:nvSpPr>
                <p:cNvPr id="10" name="íṧḷïḋê">
                  <a:extLst>
                    <a:ext uri="{FF2B5EF4-FFF2-40B4-BE49-F238E27FC236}">
                      <a16:creationId xmlns:a16="http://schemas.microsoft.com/office/drawing/2014/main" id="{AC321F9B-F99D-44D6-95EE-4CF3F8A760F8}"/>
                    </a:ext>
                  </a:extLst>
                </p:cNvPr>
                <p:cNvSpPr/>
                <p:nvPr/>
              </p:nvSpPr>
              <p:spPr bwMode="auto">
                <a:xfrm>
                  <a:off x="660400" y="4516272"/>
                  <a:ext cx="2365376" cy="161782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50000"/>
                    </a:lnSpc>
                  </a:pPr>
                  <a:r>
                    <a:rPr lang="zh-CN" altLang="en-US" sz="1100" dirty="0">
                      <a:solidFill>
                        <a:srgbClr val="1689A0"/>
                      </a:solidFill>
                      <a:latin typeface="微软雅黑" panose="020B0503020204020204" pitchFamily="34" charset="-122"/>
                      <a:ea typeface="微软雅黑" panose="020B0503020204020204" pitchFamily="34" charset="-122"/>
                    </a:rPr>
                    <a:t>丢失原始构造函数属性</a:t>
                  </a:r>
                  <a:endParaRPr lang="en-US" altLang="zh-CN" sz="1100" dirty="0">
                    <a:solidFill>
                      <a:srgbClr val="1689A0"/>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rgbClr val="1689A0"/>
                      </a:solidFill>
                      <a:latin typeface="微软雅黑" panose="020B0503020204020204" pitchFamily="34" charset="-122"/>
                      <a:ea typeface="微软雅黑" panose="020B0503020204020204" pitchFamily="34" charset="-122"/>
                    </a:rPr>
                    <a:t>原构造函数</a:t>
                  </a:r>
                  <a:r>
                    <a:rPr lang="en-US" altLang="zh-CN" sz="1100" dirty="0">
                      <a:solidFill>
                        <a:srgbClr val="1689A0"/>
                      </a:solidFill>
                      <a:latin typeface="微软雅黑" panose="020B0503020204020204" pitchFamily="34" charset="-122"/>
                      <a:ea typeface="微软雅黑" panose="020B0503020204020204" pitchFamily="34" charset="-122"/>
                    </a:rPr>
                    <a:t>/</a:t>
                  </a:r>
                  <a:r>
                    <a:rPr lang="zh-CN" altLang="en-US" sz="1100" dirty="0">
                      <a:solidFill>
                        <a:srgbClr val="1689A0"/>
                      </a:solidFill>
                      <a:latin typeface="微软雅黑" panose="020B0503020204020204" pitchFamily="34" charset="-122"/>
                      <a:ea typeface="微软雅黑" panose="020B0503020204020204" pitchFamily="34" charset="-122"/>
                    </a:rPr>
                    <a:t>对象本身</a:t>
                  </a:r>
                  <a:endParaRPr lang="en-US" altLang="zh-CN" sz="1100" dirty="0">
                    <a:solidFill>
                      <a:srgbClr val="1689A0"/>
                    </a:solidFill>
                    <a:latin typeface="微软雅黑" panose="020B0503020204020204" pitchFamily="34" charset="-122"/>
                    <a:ea typeface="微软雅黑" panose="020B0503020204020204" pitchFamily="34" charset="-122"/>
                  </a:endParaRPr>
                </a:p>
                <a:p>
                  <a:pPr algn="ctr">
                    <a:lnSpc>
                      <a:spcPct val="150000"/>
                    </a:lnSpc>
                  </a:pPr>
                  <a:r>
                    <a:rPr lang="zh-CN" altLang="en-US" sz="1100" dirty="0">
                      <a:solidFill>
                        <a:srgbClr val="1689A0"/>
                      </a:solidFill>
                      <a:latin typeface="微软雅黑" panose="020B0503020204020204" pitchFamily="34" charset="-122"/>
                      <a:ea typeface="微软雅黑" panose="020B0503020204020204" pitchFamily="34" charset="-122"/>
                    </a:rPr>
                    <a:t>作用对象：</a:t>
                  </a:r>
                  <a:r>
                    <a:rPr lang="en-US" altLang="zh-CN" sz="1100" dirty="0">
                      <a:solidFill>
                        <a:srgbClr val="1689A0"/>
                      </a:solidFill>
                      <a:latin typeface="微软雅黑" panose="020B0503020204020204" pitchFamily="34" charset="-122"/>
                      <a:ea typeface="微软雅黑" panose="020B0503020204020204" pitchFamily="34" charset="-122"/>
                    </a:rPr>
                    <a:t>function/object</a:t>
                  </a:r>
                </a:p>
              </p:txBody>
            </p:sp>
            <p:sp>
              <p:nvSpPr>
                <p:cNvPr id="11" name="i$ļiďè">
                  <a:extLst>
                    <a:ext uri="{FF2B5EF4-FFF2-40B4-BE49-F238E27FC236}">
                      <a16:creationId xmlns:a16="http://schemas.microsoft.com/office/drawing/2014/main" id="{AC321F9B-F99D-44D6-95EE-4CF3F8A760F8}"/>
                    </a:ext>
                  </a:extLst>
                </p:cNvPr>
                <p:cNvSpPr/>
                <p:nvPr/>
              </p:nvSpPr>
              <p:spPr bwMode="auto">
                <a:xfrm>
                  <a:off x="660400" y="4043931"/>
                  <a:ext cx="2365376" cy="47234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fontScale="92500" lnSpcReduction="2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lnSpc>
                      <a:spcPct val="120000"/>
                    </a:lnSpc>
                    <a:spcBef>
                      <a:spcPct val="0"/>
                    </a:spcBef>
                  </a:pPr>
                  <a:r>
                    <a:rPr lang="en-US" altLang="zh-CN" b="1" dirty="0" err="1">
                      <a:solidFill>
                        <a:srgbClr val="1689A0"/>
                      </a:solidFill>
                      <a:latin typeface="微软雅黑" panose="020B0503020204020204" pitchFamily="34" charset="-122"/>
                      <a:ea typeface="微软雅黑" panose="020B0503020204020204" pitchFamily="34" charset="-122"/>
                    </a:rPr>
                    <a:t>Object.create</a:t>
                  </a:r>
                  <a:endParaRPr lang="en-US" altLang="zh-CN" b="1" dirty="0">
                    <a:solidFill>
                      <a:srgbClr val="1689A0"/>
                    </a:solidFill>
                    <a:latin typeface="微软雅黑" panose="020B0503020204020204" pitchFamily="34" charset="-122"/>
                    <a:ea typeface="微软雅黑" panose="020B0503020204020204" pitchFamily="34" charset="-122"/>
                  </a:endParaRPr>
                </a:p>
              </p:txBody>
            </p:sp>
          </p:grpSp>
        </p:grpSp>
      </p:grpSp>
    </p:spTree>
    <p:extLst>
      <p:ext uri="{BB962C8B-B14F-4D97-AF65-F5344CB8AC3E}">
        <p14:creationId xmlns:p14="http://schemas.microsoft.com/office/powerpoint/2010/main" val="31365877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组合继承</a:t>
            </a:r>
          </a:p>
        </p:txBody>
      </p:sp>
      <p:pic>
        <p:nvPicPr>
          <p:cNvPr id="4" name="内容占位符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55576" y="843558"/>
            <a:ext cx="5456020" cy="3816350"/>
          </a:xfrm>
        </p:spPr>
      </p:pic>
      <p:pic>
        <p:nvPicPr>
          <p:cNvPr id="5" name="图片 4"/>
          <p:cNvPicPr>
            <a:picLocks noChangeAspect="1"/>
          </p:cNvPicPr>
          <p:nvPr/>
        </p:nvPicPr>
        <p:blipFill>
          <a:blip r:embed="rId3"/>
          <a:stretch>
            <a:fillRect/>
          </a:stretch>
        </p:blipFill>
        <p:spPr>
          <a:xfrm>
            <a:off x="4860032" y="1059582"/>
            <a:ext cx="3960440" cy="1806226"/>
          </a:xfrm>
          <a:prstGeom prst="rect">
            <a:avLst/>
          </a:prstGeom>
        </p:spPr>
      </p:pic>
      <p:sp>
        <p:nvSpPr>
          <p:cNvPr id="6" name="矩形 5"/>
          <p:cNvSpPr/>
          <p:nvPr/>
        </p:nvSpPr>
        <p:spPr>
          <a:xfrm>
            <a:off x="1187624" y="2715766"/>
            <a:ext cx="1944216" cy="15004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327296" y="2590732"/>
            <a:ext cx="1296144" cy="400110"/>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1.</a:t>
            </a:r>
            <a:r>
              <a:rPr lang="zh-CN" altLang="en-US" sz="1000" dirty="0">
                <a:solidFill>
                  <a:schemeClr val="bg1"/>
                </a:solidFill>
                <a:latin typeface="微软雅黑" panose="020B0503020204020204" pitchFamily="34" charset="-122"/>
                <a:ea typeface="微软雅黑" panose="020B0503020204020204" pitchFamily="34" charset="-122"/>
              </a:rPr>
              <a:t>调用父类构造函数，添加属性</a:t>
            </a:r>
          </a:p>
        </p:txBody>
      </p:sp>
      <p:sp>
        <p:nvSpPr>
          <p:cNvPr id="8" name="矩形 7"/>
          <p:cNvSpPr/>
          <p:nvPr/>
        </p:nvSpPr>
        <p:spPr>
          <a:xfrm>
            <a:off x="1115616" y="3147814"/>
            <a:ext cx="3024336" cy="1440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130804" y="3096711"/>
            <a:ext cx="1296144" cy="246221"/>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2.</a:t>
            </a:r>
            <a:r>
              <a:rPr lang="zh-CN" altLang="en-US" sz="1000" dirty="0">
                <a:solidFill>
                  <a:schemeClr val="bg1"/>
                </a:solidFill>
                <a:latin typeface="微软雅黑" panose="020B0503020204020204" pitchFamily="34" charset="-122"/>
                <a:ea typeface="微软雅黑" panose="020B0503020204020204" pitchFamily="34" charset="-122"/>
              </a:rPr>
              <a:t>原型链继承</a:t>
            </a:r>
          </a:p>
        </p:txBody>
      </p:sp>
      <p:sp>
        <p:nvSpPr>
          <p:cNvPr id="11" name="矩形 10"/>
          <p:cNvSpPr/>
          <p:nvPr/>
        </p:nvSpPr>
        <p:spPr>
          <a:xfrm>
            <a:off x="1115616" y="3723878"/>
            <a:ext cx="2304256" cy="144016"/>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3428166" y="3672775"/>
            <a:ext cx="1296144" cy="246221"/>
          </a:xfrm>
          <a:prstGeom prst="rect">
            <a:avLst/>
          </a:prstGeom>
          <a:noFill/>
        </p:spPr>
        <p:txBody>
          <a:bodyPr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3.</a:t>
            </a:r>
            <a:r>
              <a:rPr lang="zh-CN" altLang="en-US" sz="1000" dirty="0">
                <a:solidFill>
                  <a:schemeClr val="bg1"/>
                </a:solidFill>
                <a:latin typeface="微软雅黑" panose="020B0503020204020204" pitchFamily="34" charset="-122"/>
                <a:ea typeface="微软雅黑" panose="020B0503020204020204" pitchFamily="34" charset="-122"/>
              </a:rPr>
              <a:t>修改构造函数</a:t>
            </a:r>
          </a:p>
        </p:txBody>
      </p:sp>
      <p:sp>
        <p:nvSpPr>
          <p:cNvPr id="14" name="文本框 13"/>
          <p:cNvSpPr txBox="1"/>
          <p:nvPr/>
        </p:nvSpPr>
        <p:spPr>
          <a:xfrm>
            <a:off x="6082927" y="3100874"/>
            <a:ext cx="2627946" cy="1015663"/>
          </a:xfrm>
          <a:prstGeom prst="rect">
            <a:avLst/>
          </a:prstGeom>
          <a:noFill/>
        </p:spPr>
        <p:txBody>
          <a:bodyPr wrap="square" rtlCol="0">
            <a:spAutoFit/>
          </a:bodyPr>
          <a:lstStyle/>
          <a:p>
            <a:r>
              <a:rPr lang="en-US" altLang="zh-CN" sz="1200" dirty="0">
                <a:solidFill>
                  <a:schemeClr val="accent4"/>
                </a:solidFill>
                <a:latin typeface="微软雅黑" panose="020B0503020204020204" pitchFamily="34" charset="-122"/>
                <a:ea typeface="微软雅黑" panose="020B0503020204020204" pitchFamily="34" charset="-122"/>
              </a:rPr>
              <a:t>1.</a:t>
            </a:r>
            <a:r>
              <a:rPr lang="zh-CN" altLang="en-US" sz="1200" dirty="0">
                <a:solidFill>
                  <a:schemeClr val="accent4"/>
                </a:solidFill>
                <a:latin typeface="微软雅黑" panose="020B0503020204020204" pitchFamily="34" charset="-122"/>
                <a:ea typeface="微软雅黑" panose="020B0503020204020204" pitchFamily="34" charset="-122"/>
              </a:rPr>
              <a:t>子类继承了父类的属性和方法，同时属性没有被创建在原型上，不会被共享。</a:t>
            </a:r>
            <a:endParaRPr lang="en-US" altLang="zh-CN" sz="1200" dirty="0">
              <a:solidFill>
                <a:schemeClr val="accent4"/>
              </a:solidFill>
              <a:latin typeface="微软雅黑" panose="020B0503020204020204" pitchFamily="34" charset="-122"/>
              <a:ea typeface="微软雅黑" panose="020B0503020204020204" pitchFamily="34" charset="-122"/>
            </a:endParaRPr>
          </a:p>
          <a:p>
            <a:r>
              <a:rPr lang="en-US" altLang="zh-CN" sz="1200" dirty="0">
                <a:solidFill>
                  <a:schemeClr val="accent4"/>
                </a:solidFill>
                <a:latin typeface="微软雅黑" panose="020B0503020204020204" pitchFamily="34" charset="-122"/>
                <a:ea typeface="微软雅黑" panose="020B0503020204020204" pitchFamily="34" charset="-122"/>
              </a:rPr>
              <a:t>2.</a:t>
            </a:r>
            <a:r>
              <a:rPr lang="zh-CN" altLang="en-US" sz="1200" dirty="0">
                <a:solidFill>
                  <a:schemeClr val="accent4"/>
                </a:solidFill>
                <a:latin typeface="微软雅黑" panose="020B0503020204020204" pitchFamily="34" charset="-122"/>
                <a:ea typeface="微软雅黑" panose="020B0503020204020204" pitchFamily="34" charset="-122"/>
              </a:rPr>
              <a:t>子类可以动态传递参数给父类</a:t>
            </a:r>
            <a:endParaRPr lang="en-US" altLang="zh-CN" sz="1200" dirty="0">
              <a:solidFill>
                <a:schemeClr val="accent4"/>
              </a:solidFill>
              <a:latin typeface="微软雅黑" panose="020B0503020204020204" pitchFamily="34" charset="-122"/>
              <a:ea typeface="微软雅黑" panose="020B0503020204020204" pitchFamily="34" charset="-122"/>
            </a:endParaRPr>
          </a:p>
          <a:p>
            <a:r>
              <a:rPr lang="en-US" altLang="zh-CN" sz="1200" dirty="0">
                <a:solidFill>
                  <a:schemeClr val="accent4"/>
                </a:solidFill>
                <a:latin typeface="微软雅黑" panose="020B0503020204020204" pitchFamily="34" charset="-122"/>
                <a:ea typeface="微软雅黑" panose="020B0503020204020204" pitchFamily="34" charset="-122"/>
              </a:rPr>
              <a:t>3.</a:t>
            </a:r>
            <a:r>
              <a:rPr lang="zh-CN" altLang="en-US" sz="1200" dirty="0">
                <a:solidFill>
                  <a:schemeClr val="accent4"/>
                </a:solidFill>
                <a:latin typeface="微软雅黑" panose="020B0503020204020204" pitchFamily="34" charset="-122"/>
                <a:ea typeface="微软雅黑" panose="020B0503020204020204" pitchFamily="34" charset="-122"/>
              </a:rPr>
              <a:t>父类的构造函数只执行了一次</a:t>
            </a:r>
          </a:p>
        </p:txBody>
      </p:sp>
    </p:spTree>
    <p:extLst>
      <p:ext uri="{BB962C8B-B14F-4D97-AF65-F5344CB8AC3E}">
        <p14:creationId xmlns:p14="http://schemas.microsoft.com/office/powerpoint/2010/main" val="38534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10" grpId="0"/>
      <p:bldP spid="11" grpId="0" animBg="1"/>
      <p:bldP spid="12" grpId="0"/>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ES6 class</a:t>
            </a:r>
            <a:endParaRPr lang="zh-CN" altLang="en-US" dirty="0"/>
          </a:p>
        </p:txBody>
      </p:sp>
      <p:sp>
        <p:nvSpPr>
          <p:cNvPr id="5" name="文本框 4"/>
          <p:cNvSpPr txBox="1"/>
          <p:nvPr/>
        </p:nvSpPr>
        <p:spPr>
          <a:xfrm>
            <a:off x="827584" y="987574"/>
            <a:ext cx="5400600" cy="369332"/>
          </a:xfrm>
          <a:prstGeom prst="rect">
            <a:avLst/>
          </a:prstGeom>
          <a:noFill/>
        </p:spPr>
        <p:txBody>
          <a:bodyPr wrap="square" rtlCol="0">
            <a:spAutoFit/>
          </a:bodyPr>
          <a:lstStyle/>
          <a:p>
            <a:r>
              <a:rPr lang="en-US" altLang="zh-CN" dirty="0">
                <a:solidFill>
                  <a:schemeClr val="accent4"/>
                </a:solidFill>
                <a:latin typeface="微软雅黑" panose="020B0503020204020204" pitchFamily="34" charset="-122"/>
                <a:ea typeface="微软雅黑" panose="020B0503020204020204" pitchFamily="34" charset="-122"/>
              </a:rPr>
              <a:t>ES6</a:t>
            </a:r>
            <a:r>
              <a:rPr lang="zh-CN" altLang="en-US" dirty="0">
                <a:solidFill>
                  <a:schemeClr val="accent4"/>
                </a:solidFill>
                <a:latin typeface="微软雅黑" panose="020B0503020204020204" pitchFamily="34" charset="-122"/>
                <a:ea typeface="微软雅黑" panose="020B0503020204020204" pitchFamily="34" charset="-122"/>
              </a:rPr>
              <a:t>引入了</a:t>
            </a:r>
            <a:r>
              <a:rPr lang="en-US" altLang="zh-CN" dirty="0">
                <a:solidFill>
                  <a:schemeClr val="accent4"/>
                </a:solidFill>
                <a:latin typeface="微软雅黑" panose="020B0503020204020204" pitchFamily="34" charset="-122"/>
                <a:ea typeface="微软雅黑" panose="020B0503020204020204" pitchFamily="34" charset="-122"/>
              </a:rPr>
              <a:t>class</a:t>
            </a:r>
            <a:r>
              <a:rPr lang="zh-CN" altLang="en-US" dirty="0">
                <a:solidFill>
                  <a:schemeClr val="accent4"/>
                </a:solidFill>
                <a:latin typeface="微软雅黑" panose="020B0503020204020204" pitchFamily="34" charset="-122"/>
                <a:ea typeface="微软雅黑" panose="020B0503020204020204" pitchFamily="34" charset="-122"/>
              </a:rPr>
              <a:t>概念，让</a:t>
            </a:r>
            <a:r>
              <a:rPr lang="en-US" altLang="zh-CN" dirty="0">
                <a:solidFill>
                  <a:schemeClr val="accent4"/>
                </a:solidFill>
                <a:latin typeface="微软雅黑" panose="020B0503020204020204" pitchFamily="34" charset="-122"/>
                <a:ea typeface="微软雅黑" panose="020B0503020204020204" pitchFamily="34" charset="-122"/>
              </a:rPr>
              <a:t>JS</a:t>
            </a:r>
            <a:r>
              <a:rPr lang="zh-CN" altLang="en-US" dirty="0">
                <a:solidFill>
                  <a:schemeClr val="accent4"/>
                </a:solidFill>
                <a:latin typeface="微软雅黑" panose="020B0503020204020204" pitchFamily="34" charset="-122"/>
                <a:ea typeface="微软雅黑" panose="020B0503020204020204" pitchFamily="34" charset="-122"/>
              </a:rPr>
              <a:t>继承变得‘像’类继承</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5536" y="1059582"/>
            <a:ext cx="8549165" cy="3960440"/>
          </a:xfrm>
          <a:prstGeom prst="rect">
            <a:avLst/>
          </a:prstGeom>
        </p:spPr>
      </p:pic>
      <p:pic>
        <p:nvPicPr>
          <p:cNvPr id="3" name="图片 2">
            <a:extLst>
              <a:ext uri="{FF2B5EF4-FFF2-40B4-BE49-F238E27FC236}">
                <a16:creationId xmlns:a16="http://schemas.microsoft.com/office/drawing/2014/main" id="{426E4941-C226-8C49-9968-A4C4BDA069C2}"/>
              </a:ext>
            </a:extLst>
          </p:cNvPr>
          <p:cNvPicPr>
            <a:picLocks noChangeAspect="1"/>
          </p:cNvPicPr>
          <p:nvPr/>
        </p:nvPicPr>
        <p:blipFill>
          <a:blip r:embed="rId3"/>
          <a:stretch>
            <a:fillRect/>
          </a:stretch>
        </p:blipFill>
        <p:spPr>
          <a:xfrm>
            <a:off x="4670118" y="1446064"/>
            <a:ext cx="3721100" cy="1765300"/>
          </a:xfrm>
          <a:prstGeom prst="rect">
            <a:avLst/>
          </a:prstGeom>
        </p:spPr>
      </p:pic>
    </p:spTree>
    <p:extLst>
      <p:ext uri="{BB962C8B-B14F-4D97-AF65-F5344CB8AC3E}">
        <p14:creationId xmlns:p14="http://schemas.microsoft.com/office/powerpoint/2010/main" val="252269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babel</a:t>
            </a:r>
            <a:r>
              <a:rPr lang="zh-CN" altLang="en-US" dirty="0"/>
              <a:t>转换</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627534"/>
            <a:ext cx="6151404" cy="4625662"/>
          </a:xfrm>
          <a:prstGeom prst="rect">
            <a:avLst/>
          </a:prstGeom>
        </p:spPr>
      </p:pic>
    </p:spTree>
    <p:extLst>
      <p:ext uri="{BB962C8B-B14F-4D97-AF65-F5344CB8AC3E}">
        <p14:creationId xmlns:p14="http://schemas.microsoft.com/office/powerpoint/2010/main" val="3565420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什么是对象</a:t>
            </a:r>
          </a:p>
        </p:txBody>
      </p:sp>
      <p:grpSp>
        <p:nvGrpSpPr>
          <p:cNvPr id="5" name="Group 34"/>
          <p:cNvGrpSpPr/>
          <p:nvPr/>
        </p:nvGrpSpPr>
        <p:grpSpPr>
          <a:xfrm>
            <a:off x="5107939" y="1275606"/>
            <a:ext cx="3352493" cy="3024336"/>
            <a:chOff x="5827486" y="1471681"/>
            <a:chExt cx="4693689" cy="4255264"/>
          </a:xfrm>
        </p:grpSpPr>
        <p:sp>
          <p:nvSpPr>
            <p:cNvPr id="31" name="Oval 1"/>
            <p:cNvSpPr/>
            <p:nvPr/>
          </p:nvSpPr>
          <p:spPr>
            <a:xfrm>
              <a:off x="6445756" y="1870738"/>
              <a:ext cx="3457147" cy="3457147"/>
            </a:xfrm>
            <a:prstGeom prst="ellipse">
              <a:avLst/>
            </a:prstGeom>
            <a:noFill/>
            <a:ln w="19050">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nvGrpSpPr>
            <p:cNvPr id="32" name="Group 2"/>
            <p:cNvGrpSpPr/>
            <p:nvPr/>
          </p:nvGrpSpPr>
          <p:grpSpPr>
            <a:xfrm rot="5400000">
              <a:off x="7255029" y="1906000"/>
              <a:ext cx="2138089" cy="1269452"/>
              <a:chOff x="1371600" y="1272983"/>
              <a:chExt cx="1603567" cy="952089"/>
            </a:xfrm>
            <a:solidFill>
              <a:schemeClr val="accent1"/>
            </a:solidFill>
          </p:grpSpPr>
          <p:sp>
            <p:nvSpPr>
              <p:cNvPr id="45" name="Rectangle: Rounded Corners 3"/>
              <p:cNvSpPr/>
              <p:nvPr/>
            </p:nvSpPr>
            <p:spPr>
              <a:xfrm>
                <a:off x="1371600" y="1733550"/>
                <a:ext cx="1524000"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46" name="Rectangle: Rounded Corners 4"/>
              <p:cNvSpPr/>
              <p:nvPr/>
            </p:nvSpPr>
            <p:spPr>
              <a:xfrm rot="2700000">
                <a:off x="2132204" y="1542065"/>
                <a:ext cx="842963"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47" name="Rectangle: Rounded Corners 5"/>
              <p:cNvSpPr/>
              <p:nvPr/>
            </p:nvSpPr>
            <p:spPr>
              <a:xfrm rot="18900000" flipV="1">
                <a:off x="2132204" y="1920272"/>
                <a:ext cx="842963" cy="304800"/>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33" name="Group 6"/>
            <p:cNvGrpSpPr/>
            <p:nvPr/>
          </p:nvGrpSpPr>
          <p:grpSpPr>
            <a:xfrm rot="10800000">
              <a:off x="8383086" y="3154538"/>
              <a:ext cx="2138089" cy="1269452"/>
              <a:chOff x="1371600" y="1272983"/>
              <a:chExt cx="1603567" cy="952089"/>
            </a:xfrm>
            <a:solidFill>
              <a:schemeClr val="accent2">
                <a:alpha val="50000"/>
              </a:schemeClr>
            </a:solidFill>
          </p:grpSpPr>
          <p:sp>
            <p:nvSpPr>
              <p:cNvPr id="42" name="Rectangle: Rounded Corners 7"/>
              <p:cNvSpPr/>
              <p:nvPr/>
            </p:nvSpPr>
            <p:spPr>
              <a:xfrm>
                <a:off x="1371600" y="1733550"/>
                <a:ext cx="1524000" cy="30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43" name="Rectangle: Rounded Corners 8"/>
              <p:cNvSpPr/>
              <p:nvPr/>
            </p:nvSpPr>
            <p:spPr>
              <a:xfrm rot="2700000">
                <a:off x="2132204" y="1542065"/>
                <a:ext cx="842963" cy="30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44" name="Rectangle: Rounded Corners 9"/>
              <p:cNvSpPr/>
              <p:nvPr/>
            </p:nvSpPr>
            <p:spPr>
              <a:xfrm rot="18900000" flipV="1">
                <a:off x="2132204" y="1920272"/>
                <a:ext cx="842963" cy="304800"/>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34" name="Group 10"/>
            <p:cNvGrpSpPr/>
            <p:nvPr/>
          </p:nvGrpSpPr>
          <p:grpSpPr>
            <a:xfrm>
              <a:off x="5827486" y="2768770"/>
              <a:ext cx="2138089" cy="1269452"/>
              <a:chOff x="1371600" y="1272983"/>
              <a:chExt cx="1603567" cy="952089"/>
            </a:xfrm>
            <a:solidFill>
              <a:schemeClr val="accent4">
                <a:alpha val="50000"/>
              </a:schemeClr>
            </a:solidFill>
          </p:grpSpPr>
          <p:sp>
            <p:nvSpPr>
              <p:cNvPr id="39" name="Rectangle: Rounded Corners 11"/>
              <p:cNvSpPr/>
              <p:nvPr/>
            </p:nvSpPr>
            <p:spPr>
              <a:xfrm>
                <a:off x="1371600" y="1733550"/>
                <a:ext cx="1524000" cy="3048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40" name="Rectangle: Rounded Corners 12"/>
              <p:cNvSpPr/>
              <p:nvPr/>
            </p:nvSpPr>
            <p:spPr>
              <a:xfrm rot="2700000">
                <a:off x="2132204" y="1542065"/>
                <a:ext cx="842963" cy="3048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41" name="Rectangle: Rounded Corners 13"/>
              <p:cNvSpPr/>
              <p:nvPr/>
            </p:nvSpPr>
            <p:spPr>
              <a:xfrm rot="18900000" flipV="1">
                <a:off x="2132204" y="1920272"/>
                <a:ext cx="842963" cy="30480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35" name="Group 30"/>
            <p:cNvGrpSpPr/>
            <p:nvPr/>
          </p:nvGrpSpPr>
          <p:grpSpPr>
            <a:xfrm>
              <a:off x="7351487" y="3588854"/>
              <a:ext cx="1269452" cy="2138091"/>
              <a:chOff x="5513615" y="3097307"/>
              <a:chExt cx="952089" cy="1603568"/>
            </a:xfrm>
          </p:grpSpPr>
          <p:sp>
            <p:nvSpPr>
              <p:cNvPr id="36" name="Rectangle: Rounded Corners 31"/>
              <p:cNvSpPr/>
              <p:nvPr/>
            </p:nvSpPr>
            <p:spPr>
              <a:xfrm rot="16200000">
                <a:off x="5364581" y="3786475"/>
                <a:ext cx="1524000" cy="3048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37" name="Rectangle: Rounded Corners 32"/>
              <p:cNvSpPr/>
              <p:nvPr/>
            </p:nvSpPr>
            <p:spPr>
              <a:xfrm rot="18900000">
                <a:off x="5513615" y="3366389"/>
                <a:ext cx="842963" cy="3048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38" name="Rectangle: Rounded Corners 33"/>
              <p:cNvSpPr/>
              <p:nvPr/>
            </p:nvSpPr>
            <p:spPr>
              <a:xfrm rot="13500000" flipV="1">
                <a:off x="5891822" y="3366389"/>
                <a:ext cx="842963" cy="304800"/>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grpSp>
        <p:nvGrpSpPr>
          <p:cNvPr id="7" name="Group 14"/>
          <p:cNvGrpSpPr/>
          <p:nvPr/>
        </p:nvGrpSpPr>
        <p:grpSpPr>
          <a:xfrm>
            <a:off x="1259632" y="1363759"/>
            <a:ext cx="390094" cy="390937"/>
            <a:chOff x="5931156" y="1399652"/>
            <a:chExt cx="644626" cy="649224"/>
          </a:xfrm>
        </p:grpSpPr>
        <p:sp>
          <p:nvSpPr>
            <p:cNvPr id="29" name="Oval 15"/>
            <p:cNvSpPr/>
            <p:nvPr/>
          </p:nvSpPr>
          <p:spPr>
            <a:xfrm>
              <a:off x="5931156" y="1399652"/>
              <a:ext cx="644626" cy="64922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30" name="Freeform: Shape 16"/>
            <p:cNvSpPr/>
            <p:nvPr/>
          </p:nvSpPr>
          <p:spPr bwMode="auto">
            <a:xfrm>
              <a:off x="6057730" y="1551942"/>
              <a:ext cx="400552" cy="359916"/>
            </a:xfrm>
            <a:custGeom>
              <a:avLst/>
              <a:gdLst/>
              <a:ahLst/>
              <a:cxnLst>
                <a:cxn ang="0">
                  <a:pos x="23" y="39"/>
                </a:cxn>
                <a:cxn ang="0">
                  <a:pos x="21" y="41"/>
                </a:cxn>
                <a:cxn ang="0">
                  <a:pos x="20" y="41"/>
                </a:cxn>
                <a:cxn ang="0">
                  <a:pos x="19" y="40"/>
                </a:cxn>
                <a:cxn ang="0">
                  <a:pos x="0" y="22"/>
                </a:cxn>
                <a:cxn ang="0">
                  <a:pos x="0" y="19"/>
                </a:cxn>
                <a:cxn ang="0">
                  <a:pos x="19" y="1"/>
                </a:cxn>
                <a:cxn ang="0">
                  <a:pos x="21" y="0"/>
                </a:cxn>
                <a:cxn ang="0">
                  <a:pos x="23" y="2"/>
                </a:cxn>
                <a:cxn ang="0">
                  <a:pos x="23" y="5"/>
                </a:cxn>
                <a:cxn ang="0">
                  <a:pos x="8" y="19"/>
                </a:cxn>
                <a:cxn ang="0">
                  <a:pos x="8" y="22"/>
                </a:cxn>
                <a:cxn ang="0">
                  <a:pos x="23" y="36"/>
                </a:cxn>
                <a:cxn ang="0">
                  <a:pos x="23" y="39"/>
                </a:cxn>
                <a:cxn ang="0">
                  <a:pos x="58" y="57"/>
                </a:cxn>
                <a:cxn ang="0">
                  <a:pos x="57" y="57"/>
                </a:cxn>
                <a:cxn ang="0">
                  <a:pos x="57" y="57"/>
                </a:cxn>
                <a:cxn ang="0">
                  <a:pos x="56" y="56"/>
                </a:cxn>
                <a:cxn ang="0">
                  <a:pos x="52" y="36"/>
                </a:cxn>
                <a:cxn ang="0">
                  <a:pos x="36" y="30"/>
                </a:cxn>
                <a:cxn ang="0">
                  <a:pos x="36" y="39"/>
                </a:cxn>
                <a:cxn ang="0">
                  <a:pos x="35" y="41"/>
                </a:cxn>
                <a:cxn ang="0">
                  <a:pos x="34" y="41"/>
                </a:cxn>
                <a:cxn ang="0">
                  <a:pos x="32" y="40"/>
                </a:cxn>
                <a:cxn ang="0">
                  <a:pos x="14" y="22"/>
                </a:cxn>
                <a:cxn ang="0">
                  <a:pos x="14" y="19"/>
                </a:cxn>
                <a:cxn ang="0">
                  <a:pos x="32" y="1"/>
                </a:cxn>
                <a:cxn ang="0">
                  <a:pos x="35" y="0"/>
                </a:cxn>
                <a:cxn ang="0">
                  <a:pos x="36" y="2"/>
                </a:cxn>
                <a:cxn ang="0">
                  <a:pos x="36" y="12"/>
                </a:cxn>
                <a:cxn ang="0">
                  <a:pos x="58" y="20"/>
                </a:cxn>
                <a:cxn ang="0">
                  <a:pos x="64" y="38"/>
                </a:cxn>
                <a:cxn ang="0">
                  <a:pos x="58" y="57"/>
                </a:cxn>
              </a:cxnLst>
              <a:rect l="0" t="0" r="r" b="b"/>
              <a:pathLst>
                <a:path w="64" h="57">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8" name="Group 18"/>
          <p:cNvGrpSpPr/>
          <p:nvPr/>
        </p:nvGrpSpPr>
        <p:grpSpPr>
          <a:xfrm>
            <a:off x="1259632" y="2182790"/>
            <a:ext cx="390094" cy="390937"/>
            <a:chOff x="5950091" y="2237852"/>
            <a:chExt cx="644626" cy="649224"/>
          </a:xfrm>
        </p:grpSpPr>
        <p:sp>
          <p:nvSpPr>
            <p:cNvPr id="27" name="Oval 19"/>
            <p:cNvSpPr/>
            <p:nvPr/>
          </p:nvSpPr>
          <p:spPr>
            <a:xfrm flipH="1">
              <a:off x="5950091" y="2237852"/>
              <a:ext cx="644626" cy="64922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28" name="Freeform: Shape 20"/>
            <p:cNvSpPr/>
            <p:nvPr/>
          </p:nvSpPr>
          <p:spPr bwMode="auto">
            <a:xfrm>
              <a:off x="6100406" y="2400386"/>
              <a:ext cx="315200" cy="347304"/>
            </a:xfrm>
            <a:custGeom>
              <a:avLst/>
              <a:gdLst/>
              <a:ahLst/>
              <a:cxnLst>
                <a:cxn ang="0">
                  <a:pos x="40" y="55"/>
                </a:cxn>
                <a:cxn ang="0">
                  <a:pos x="32" y="51"/>
                </a:cxn>
                <a:cxn ang="0">
                  <a:pos x="4" y="24"/>
                </a:cxn>
                <a:cxn ang="0">
                  <a:pos x="0" y="14"/>
                </a:cxn>
                <a:cxn ang="0">
                  <a:pos x="13" y="0"/>
                </a:cxn>
                <a:cxn ang="0">
                  <a:pos x="23" y="5"/>
                </a:cxn>
                <a:cxn ang="0">
                  <a:pos x="45" y="26"/>
                </a:cxn>
                <a:cxn ang="0">
                  <a:pos x="45" y="27"/>
                </a:cxn>
                <a:cxn ang="0">
                  <a:pos x="42" y="30"/>
                </a:cxn>
                <a:cxn ang="0">
                  <a:pos x="42" y="29"/>
                </a:cxn>
                <a:cxn ang="0">
                  <a:pos x="20" y="8"/>
                </a:cxn>
                <a:cxn ang="0">
                  <a:pos x="13" y="5"/>
                </a:cxn>
                <a:cxn ang="0">
                  <a:pos x="4" y="14"/>
                </a:cxn>
                <a:cxn ang="0">
                  <a:pos x="7" y="21"/>
                </a:cxn>
                <a:cxn ang="0">
                  <a:pos x="35" y="48"/>
                </a:cxn>
                <a:cxn ang="0">
                  <a:pos x="40" y="50"/>
                </a:cxn>
                <a:cxn ang="0">
                  <a:pos x="45" y="45"/>
                </a:cxn>
                <a:cxn ang="0">
                  <a:pos x="43" y="40"/>
                </a:cxn>
                <a:cxn ang="0">
                  <a:pos x="22" y="19"/>
                </a:cxn>
                <a:cxn ang="0">
                  <a:pos x="20" y="18"/>
                </a:cxn>
                <a:cxn ang="0">
                  <a:pos x="18" y="21"/>
                </a:cxn>
                <a:cxn ang="0">
                  <a:pos x="19" y="23"/>
                </a:cxn>
                <a:cxn ang="0">
                  <a:pos x="33" y="38"/>
                </a:cxn>
                <a:cxn ang="0">
                  <a:pos x="34" y="38"/>
                </a:cxn>
                <a:cxn ang="0">
                  <a:pos x="31" y="41"/>
                </a:cxn>
                <a:cxn ang="0">
                  <a:pos x="30" y="41"/>
                </a:cxn>
                <a:cxn ang="0">
                  <a:pos x="16" y="26"/>
                </a:cxn>
                <a:cxn ang="0">
                  <a:pos x="13" y="21"/>
                </a:cxn>
                <a:cxn ang="0">
                  <a:pos x="20" y="14"/>
                </a:cxn>
                <a:cxn ang="0">
                  <a:pos x="26" y="16"/>
                </a:cxn>
                <a:cxn ang="0">
                  <a:pos x="46" y="37"/>
                </a:cxn>
                <a:cxn ang="0">
                  <a:pos x="50" y="45"/>
                </a:cxn>
                <a:cxn ang="0">
                  <a:pos x="40" y="55"/>
                </a:cxn>
              </a:cxnLst>
              <a:rect l="0" t="0" r="r" b="b"/>
              <a:pathLst>
                <a:path w="50" h="55">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9" name="Group 22"/>
          <p:cNvGrpSpPr/>
          <p:nvPr/>
        </p:nvGrpSpPr>
        <p:grpSpPr>
          <a:xfrm>
            <a:off x="1259632" y="3001820"/>
            <a:ext cx="390094" cy="390937"/>
            <a:chOff x="5931156" y="3059486"/>
            <a:chExt cx="644626" cy="649224"/>
          </a:xfrm>
        </p:grpSpPr>
        <p:sp>
          <p:nvSpPr>
            <p:cNvPr id="25" name="Oval 23"/>
            <p:cNvSpPr/>
            <p:nvPr/>
          </p:nvSpPr>
          <p:spPr>
            <a:xfrm>
              <a:off x="5931156" y="3059486"/>
              <a:ext cx="644626" cy="64922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26" name="Freeform: Shape 24"/>
            <p:cNvSpPr/>
            <p:nvPr/>
          </p:nvSpPr>
          <p:spPr bwMode="auto">
            <a:xfrm>
              <a:off x="6058775" y="3227031"/>
              <a:ext cx="398463" cy="345165"/>
            </a:xfrm>
            <a:custGeom>
              <a:avLst/>
              <a:gdLst/>
              <a:ahLst/>
              <a:cxnLst>
                <a:cxn ang="0">
                  <a:pos x="67" y="63"/>
                </a:cxn>
                <a:cxn ang="0">
                  <a:pos x="0" y="57"/>
                </a:cxn>
                <a:cxn ang="0">
                  <a:pos x="7" y="0"/>
                </a:cxn>
                <a:cxn ang="0">
                  <a:pos x="73" y="6"/>
                </a:cxn>
                <a:cxn ang="0">
                  <a:pos x="15" y="7"/>
                </a:cxn>
                <a:cxn ang="0">
                  <a:pos x="8" y="4"/>
                </a:cxn>
                <a:cxn ang="0">
                  <a:pos x="5" y="12"/>
                </a:cxn>
                <a:cxn ang="0">
                  <a:pos x="13" y="14"/>
                </a:cxn>
                <a:cxn ang="0">
                  <a:pos x="15" y="7"/>
                </a:cxn>
                <a:cxn ang="0">
                  <a:pos x="13" y="19"/>
                </a:cxn>
                <a:cxn ang="0">
                  <a:pos x="5" y="21"/>
                </a:cxn>
                <a:cxn ang="0">
                  <a:pos x="8" y="29"/>
                </a:cxn>
                <a:cxn ang="0">
                  <a:pos x="15" y="26"/>
                </a:cxn>
                <a:cxn ang="0">
                  <a:pos x="15" y="36"/>
                </a:cxn>
                <a:cxn ang="0">
                  <a:pos x="8" y="34"/>
                </a:cxn>
                <a:cxn ang="0">
                  <a:pos x="5" y="41"/>
                </a:cxn>
                <a:cxn ang="0">
                  <a:pos x="13" y="43"/>
                </a:cxn>
                <a:cxn ang="0">
                  <a:pos x="15" y="36"/>
                </a:cxn>
                <a:cxn ang="0">
                  <a:pos x="13" y="48"/>
                </a:cxn>
                <a:cxn ang="0">
                  <a:pos x="5" y="51"/>
                </a:cxn>
                <a:cxn ang="0">
                  <a:pos x="8" y="58"/>
                </a:cxn>
                <a:cxn ang="0">
                  <a:pos x="15" y="55"/>
                </a:cxn>
                <a:cxn ang="0">
                  <a:pos x="54" y="7"/>
                </a:cxn>
                <a:cxn ang="0">
                  <a:pos x="22" y="4"/>
                </a:cxn>
                <a:cxn ang="0">
                  <a:pos x="20" y="26"/>
                </a:cxn>
                <a:cxn ang="0">
                  <a:pos x="51" y="29"/>
                </a:cxn>
                <a:cxn ang="0">
                  <a:pos x="54" y="7"/>
                </a:cxn>
                <a:cxn ang="0">
                  <a:pos x="51" y="34"/>
                </a:cxn>
                <a:cxn ang="0">
                  <a:pos x="20" y="36"/>
                </a:cxn>
                <a:cxn ang="0">
                  <a:pos x="22" y="58"/>
                </a:cxn>
                <a:cxn ang="0">
                  <a:pos x="54" y="55"/>
                </a:cxn>
                <a:cxn ang="0">
                  <a:pos x="68" y="7"/>
                </a:cxn>
                <a:cxn ang="0">
                  <a:pos x="61" y="4"/>
                </a:cxn>
                <a:cxn ang="0">
                  <a:pos x="59" y="12"/>
                </a:cxn>
                <a:cxn ang="0">
                  <a:pos x="66" y="14"/>
                </a:cxn>
                <a:cxn ang="0">
                  <a:pos x="68" y="7"/>
                </a:cxn>
                <a:cxn ang="0">
                  <a:pos x="66" y="19"/>
                </a:cxn>
                <a:cxn ang="0">
                  <a:pos x="59" y="21"/>
                </a:cxn>
                <a:cxn ang="0">
                  <a:pos x="61" y="29"/>
                </a:cxn>
                <a:cxn ang="0">
                  <a:pos x="68" y="26"/>
                </a:cxn>
                <a:cxn ang="0">
                  <a:pos x="68" y="36"/>
                </a:cxn>
                <a:cxn ang="0">
                  <a:pos x="61" y="34"/>
                </a:cxn>
                <a:cxn ang="0">
                  <a:pos x="59" y="41"/>
                </a:cxn>
                <a:cxn ang="0">
                  <a:pos x="66" y="43"/>
                </a:cxn>
                <a:cxn ang="0">
                  <a:pos x="68" y="36"/>
                </a:cxn>
                <a:cxn ang="0">
                  <a:pos x="66" y="48"/>
                </a:cxn>
                <a:cxn ang="0">
                  <a:pos x="59" y="51"/>
                </a:cxn>
                <a:cxn ang="0">
                  <a:pos x="61" y="58"/>
                </a:cxn>
                <a:cxn ang="0">
                  <a:pos x="68" y="55"/>
                </a:cxn>
              </a:cxnLst>
              <a:rect l="0" t="0" r="r" b="b"/>
              <a:pathLst>
                <a:path w="73" h="63">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10" name="Group 26"/>
          <p:cNvGrpSpPr/>
          <p:nvPr/>
        </p:nvGrpSpPr>
        <p:grpSpPr>
          <a:xfrm>
            <a:off x="1259632" y="3820851"/>
            <a:ext cx="390094" cy="390937"/>
            <a:chOff x="5937844" y="3877809"/>
            <a:chExt cx="644626" cy="649224"/>
          </a:xfrm>
        </p:grpSpPr>
        <p:sp>
          <p:nvSpPr>
            <p:cNvPr id="23" name="Oval 27"/>
            <p:cNvSpPr/>
            <p:nvPr/>
          </p:nvSpPr>
          <p:spPr>
            <a:xfrm flipH="1">
              <a:off x="5937844" y="3877809"/>
              <a:ext cx="644626" cy="64922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sp>
          <p:nvSpPr>
            <p:cNvPr id="24" name="Freeform: Shape 28"/>
            <p:cNvSpPr/>
            <p:nvPr/>
          </p:nvSpPr>
          <p:spPr bwMode="auto">
            <a:xfrm>
              <a:off x="6018978" y="4057735"/>
              <a:ext cx="478057" cy="320400"/>
            </a:xfrm>
            <a:custGeom>
              <a:avLst/>
              <a:gdLst/>
              <a:ahLst/>
              <a:cxnLst>
                <a:cxn ang="0">
                  <a:pos x="86" y="15"/>
                </a:cxn>
                <a:cxn ang="0">
                  <a:pos x="44" y="29"/>
                </a:cxn>
                <a:cxn ang="0">
                  <a:pos x="43" y="29"/>
                </a:cxn>
                <a:cxn ang="0">
                  <a:pos x="43" y="29"/>
                </a:cxn>
                <a:cxn ang="0">
                  <a:pos x="18" y="21"/>
                </a:cxn>
                <a:cxn ang="0">
                  <a:pos x="14" y="32"/>
                </a:cxn>
                <a:cxn ang="0">
                  <a:pos x="17" y="36"/>
                </a:cxn>
                <a:cxn ang="0">
                  <a:pos x="15" y="40"/>
                </a:cxn>
                <a:cxn ang="0">
                  <a:pos x="17" y="56"/>
                </a:cxn>
                <a:cxn ang="0">
                  <a:pos x="16" y="57"/>
                </a:cxn>
                <a:cxn ang="0">
                  <a:pos x="16" y="58"/>
                </a:cxn>
                <a:cxn ang="0">
                  <a:pos x="8" y="58"/>
                </a:cxn>
                <a:cxn ang="0">
                  <a:pos x="7" y="57"/>
                </a:cxn>
                <a:cxn ang="0">
                  <a:pos x="7" y="56"/>
                </a:cxn>
                <a:cxn ang="0">
                  <a:pos x="9" y="40"/>
                </a:cxn>
                <a:cxn ang="0">
                  <a:pos x="7" y="36"/>
                </a:cxn>
                <a:cxn ang="0">
                  <a:pos x="10" y="32"/>
                </a:cxn>
                <a:cxn ang="0">
                  <a:pos x="13" y="19"/>
                </a:cxn>
                <a:cxn ang="0">
                  <a:pos x="1" y="15"/>
                </a:cxn>
                <a:cxn ang="0">
                  <a:pos x="0" y="14"/>
                </a:cxn>
                <a:cxn ang="0">
                  <a:pos x="1" y="13"/>
                </a:cxn>
                <a:cxn ang="0">
                  <a:pos x="43" y="0"/>
                </a:cxn>
                <a:cxn ang="0">
                  <a:pos x="43" y="0"/>
                </a:cxn>
                <a:cxn ang="0">
                  <a:pos x="44" y="0"/>
                </a:cxn>
                <a:cxn ang="0">
                  <a:pos x="86" y="13"/>
                </a:cxn>
                <a:cxn ang="0">
                  <a:pos x="87" y="14"/>
                </a:cxn>
                <a:cxn ang="0">
                  <a:pos x="86" y="15"/>
                </a:cxn>
                <a:cxn ang="0">
                  <a:pos x="68" y="38"/>
                </a:cxn>
                <a:cxn ang="0">
                  <a:pos x="43" y="48"/>
                </a:cxn>
                <a:cxn ang="0">
                  <a:pos x="19" y="38"/>
                </a:cxn>
                <a:cxn ang="0">
                  <a:pos x="20" y="26"/>
                </a:cxn>
                <a:cxn ang="0">
                  <a:pos x="42" y="33"/>
                </a:cxn>
                <a:cxn ang="0">
                  <a:pos x="43" y="34"/>
                </a:cxn>
                <a:cxn ang="0">
                  <a:pos x="45" y="33"/>
                </a:cxn>
                <a:cxn ang="0">
                  <a:pos x="67" y="26"/>
                </a:cxn>
                <a:cxn ang="0">
                  <a:pos x="68" y="38"/>
                </a:cxn>
              </a:cxnLst>
              <a:rect l="0" t="0" r="r" b="b"/>
              <a:pathLst>
                <a:path w="87" h="58">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bg1"/>
            </a:solidFill>
            <a:ln w="9525">
              <a:noFill/>
              <a:rou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cs typeface="+mn-ea"/>
                <a:sym typeface="+mn-lt"/>
              </a:endParaRPr>
            </a:p>
          </p:txBody>
        </p:sp>
      </p:grpSp>
      <p:grpSp>
        <p:nvGrpSpPr>
          <p:cNvPr id="48" name="组合 47"/>
          <p:cNvGrpSpPr/>
          <p:nvPr/>
        </p:nvGrpSpPr>
        <p:grpSpPr>
          <a:xfrm>
            <a:off x="1661558" y="1435668"/>
            <a:ext cx="3390017" cy="2697856"/>
            <a:chOff x="1649726" y="1322475"/>
            <a:chExt cx="3390017" cy="2697856"/>
          </a:xfrm>
        </p:grpSpPr>
        <p:sp>
          <p:nvSpPr>
            <p:cNvPr id="21" name="TextBox 17"/>
            <p:cNvSpPr txBox="1"/>
            <p:nvPr/>
          </p:nvSpPr>
          <p:spPr>
            <a:xfrm>
              <a:off x="1649726" y="1322475"/>
              <a:ext cx="3390017" cy="240620"/>
            </a:xfrm>
            <a:prstGeom prst="rect">
              <a:avLst/>
            </a:prstGeom>
            <a:noFill/>
          </p:spPr>
          <p:txBody>
            <a:bodyPr wrap="none" lIns="144000" tIns="0" rIns="144000" bIns="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accent1"/>
                  </a:solidFill>
                  <a:latin typeface="字魂59号-创粗黑" panose="00000500000000000000" pitchFamily="2" charset="-122"/>
                  <a:ea typeface="字魂59号-创粗黑" panose="00000500000000000000" pitchFamily="2" charset="-122"/>
                  <a:cs typeface="+mn-ea"/>
                  <a:sym typeface="+mn-lt"/>
                </a:rPr>
                <a:t>一个可以触摸或者可以看见的东西</a:t>
              </a:r>
            </a:p>
          </p:txBody>
        </p:sp>
        <p:sp>
          <p:nvSpPr>
            <p:cNvPr id="19" name="TextBox 39"/>
            <p:cNvSpPr txBox="1"/>
            <p:nvPr/>
          </p:nvSpPr>
          <p:spPr>
            <a:xfrm>
              <a:off x="1649726" y="2146211"/>
              <a:ext cx="3390017" cy="240620"/>
            </a:xfrm>
            <a:prstGeom prst="rect">
              <a:avLst/>
            </a:prstGeom>
            <a:noFill/>
          </p:spPr>
          <p:txBody>
            <a:bodyPr wrap="none" lIns="144000" tIns="0" rIns="144000" bIns="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accent2"/>
                  </a:solidFill>
                  <a:latin typeface="字魂59号-创粗黑" panose="00000500000000000000" pitchFamily="2" charset="-122"/>
                  <a:ea typeface="字魂59号-创粗黑" panose="00000500000000000000" pitchFamily="2" charset="-122"/>
                  <a:cs typeface="+mn-ea"/>
                  <a:sym typeface="+mn-lt"/>
                </a:rPr>
                <a:t>人的智力可以理解的东西；</a:t>
              </a:r>
            </a:p>
          </p:txBody>
        </p:sp>
        <p:sp>
          <p:nvSpPr>
            <p:cNvPr id="17" name="TextBox 42"/>
            <p:cNvSpPr txBox="1"/>
            <p:nvPr/>
          </p:nvSpPr>
          <p:spPr>
            <a:xfrm>
              <a:off x="1649726" y="2966013"/>
              <a:ext cx="3390017" cy="240620"/>
            </a:xfrm>
            <a:prstGeom prst="rect">
              <a:avLst/>
            </a:prstGeom>
            <a:noFill/>
          </p:spPr>
          <p:txBody>
            <a:bodyPr wrap="none" lIns="144000" tIns="0" rIns="144000" bIns="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accent3"/>
                  </a:solidFill>
                  <a:latin typeface="字魂59号-创粗黑" panose="00000500000000000000" pitchFamily="2" charset="-122"/>
                  <a:ea typeface="字魂59号-创粗黑" panose="00000500000000000000" pitchFamily="2" charset="-122"/>
                  <a:cs typeface="+mn-ea"/>
                  <a:sym typeface="+mn-lt"/>
                </a:rPr>
                <a:t>可以指导思考或行动的东西。</a:t>
              </a:r>
            </a:p>
          </p:txBody>
        </p:sp>
        <p:sp>
          <p:nvSpPr>
            <p:cNvPr id="15" name="TextBox 45"/>
            <p:cNvSpPr txBox="1"/>
            <p:nvPr/>
          </p:nvSpPr>
          <p:spPr>
            <a:xfrm>
              <a:off x="1649726" y="3779711"/>
              <a:ext cx="3390017" cy="240620"/>
            </a:xfrm>
            <a:prstGeom prst="rect">
              <a:avLst/>
            </a:prstGeom>
            <a:noFill/>
          </p:spPr>
          <p:txBody>
            <a:bodyPr wrap="none" lIns="144000" tIns="0" rIns="144000" bIns="0" anchor="b" anchorCtr="0">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b="1" dirty="0">
                  <a:solidFill>
                    <a:schemeClr val="accent4"/>
                  </a:solidFill>
                  <a:latin typeface="字魂59号-创粗黑" panose="00000500000000000000" pitchFamily="2" charset="-122"/>
                  <a:ea typeface="字魂59号-创粗黑" panose="00000500000000000000" pitchFamily="2" charset="-122"/>
                  <a:cs typeface="+mn-ea"/>
                  <a:sym typeface="+mn-lt"/>
                </a:rPr>
                <a:t>对象是一个具有状态，行为和标识符的实体。</a:t>
              </a:r>
            </a:p>
          </p:txBody>
        </p:sp>
      </p:grpSp>
    </p:spTree>
    <p:extLst>
      <p:ext uri="{BB962C8B-B14F-4D97-AF65-F5344CB8AC3E}">
        <p14:creationId xmlns:p14="http://schemas.microsoft.com/office/powerpoint/2010/main" val="22320392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ES6</a:t>
            </a:r>
            <a:r>
              <a:rPr lang="zh-CN" altLang="en-US" dirty="0"/>
              <a:t>继承</a:t>
            </a:r>
          </a:p>
        </p:txBody>
      </p:sp>
      <p:sp>
        <p:nvSpPr>
          <p:cNvPr id="4" name="文本框 3"/>
          <p:cNvSpPr txBox="1"/>
          <p:nvPr/>
        </p:nvSpPr>
        <p:spPr>
          <a:xfrm>
            <a:off x="1259632" y="1059582"/>
            <a:ext cx="5832648" cy="369332"/>
          </a:xfrm>
          <a:prstGeom prst="rect">
            <a:avLst/>
          </a:prstGeom>
          <a:noFill/>
        </p:spPr>
        <p:txBody>
          <a:bodyPr wrap="square" rtlCol="0">
            <a:spAutoFit/>
          </a:bodyPr>
          <a:lstStyle/>
          <a:p>
            <a:r>
              <a:rPr lang="en-US" altLang="zh-CN" dirty="0">
                <a:solidFill>
                  <a:schemeClr val="accent4"/>
                </a:solidFill>
                <a:latin typeface="微软雅黑" panose="020B0503020204020204" pitchFamily="34" charset="-122"/>
                <a:ea typeface="微软雅黑" panose="020B0503020204020204" pitchFamily="34" charset="-122"/>
              </a:rPr>
              <a:t>ES6</a:t>
            </a:r>
            <a:r>
              <a:rPr lang="zh-CN" altLang="en-US" dirty="0">
                <a:solidFill>
                  <a:schemeClr val="accent4"/>
                </a:solidFill>
                <a:latin typeface="微软雅黑" panose="020B0503020204020204" pitchFamily="34" charset="-122"/>
                <a:ea typeface="微软雅黑" panose="020B0503020204020204" pitchFamily="34" charset="-122"/>
              </a:rPr>
              <a:t>引入</a:t>
            </a:r>
            <a:r>
              <a:rPr lang="en-US" altLang="zh-CN" dirty="0">
                <a:solidFill>
                  <a:schemeClr val="accent4"/>
                </a:solidFill>
                <a:latin typeface="微软雅黑" panose="020B0503020204020204" pitchFamily="34" charset="-122"/>
                <a:ea typeface="微软雅黑" panose="020B0503020204020204" pitchFamily="34" charset="-122"/>
              </a:rPr>
              <a:t>extends</a:t>
            </a:r>
            <a:r>
              <a:rPr lang="zh-CN" altLang="en-US" dirty="0">
                <a:solidFill>
                  <a:schemeClr val="accent4"/>
                </a:solidFill>
                <a:latin typeface="微软雅黑" panose="020B0503020204020204" pitchFamily="34" charset="-122"/>
                <a:ea typeface="微软雅黑" panose="020B0503020204020204" pitchFamily="34" charset="-122"/>
              </a:rPr>
              <a:t>关键字</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71600" y="1244248"/>
            <a:ext cx="5832648" cy="4079792"/>
          </a:xfrm>
          <a:prstGeom prst="rect">
            <a:avLst/>
          </a:prstGeom>
        </p:spPr>
      </p:pic>
      <p:pic>
        <p:nvPicPr>
          <p:cNvPr id="6" name="图片 5"/>
          <p:cNvPicPr>
            <a:picLocks noChangeAspect="1"/>
          </p:cNvPicPr>
          <p:nvPr/>
        </p:nvPicPr>
        <p:blipFill>
          <a:blip r:embed="rId3"/>
          <a:stretch>
            <a:fillRect/>
          </a:stretch>
        </p:blipFill>
        <p:spPr>
          <a:xfrm>
            <a:off x="6499654" y="1943894"/>
            <a:ext cx="2644346" cy="1762897"/>
          </a:xfrm>
          <a:prstGeom prst="rect">
            <a:avLst/>
          </a:prstGeom>
        </p:spPr>
      </p:pic>
    </p:spTree>
    <p:extLst>
      <p:ext uri="{BB962C8B-B14F-4D97-AF65-F5344CB8AC3E}">
        <p14:creationId xmlns:p14="http://schemas.microsoft.com/office/powerpoint/2010/main" val="330127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babel</a:t>
            </a:r>
            <a:r>
              <a:rPr lang="zh-CN" altLang="en-US" dirty="0"/>
              <a:t>转换</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43608" y="699542"/>
            <a:ext cx="6204762" cy="4566994"/>
          </a:xfrm>
          <a:prstGeom prst="rect">
            <a:avLst/>
          </a:prstGeom>
        </p:spPr>
      </p:pic>
    </p:spTree>
    <p:extLst>
      <p:ext uri="{BB962C8B-B14F-4D97-AF65-F5344CB8AC3E}">
        <p14:creationId xmlns:p14="http://schemas.microsoft.com/office/powerpoint/2010/main" val="40810319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inherits</a:t>
            </a:r>
            <a:r>
              <a:rPr lang="zh-CN" altLang="en-US" dirty="0"/>
              <a:t>函数</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04" y="987574"/>
            <a:ext cx="9144000" cy="3756000"/>
          </a:xfrm>
          <a:prstGeom prst="rect">
            <a:avLst/>
          </a:prstGeom>
        </p:spPr>
      </p:pic>
    </p:spTree>
    <p:extLst>
      <p:ext uri="{BB962C8B-B14F-4D97-AF65-F5344CB8AC3E}">
        <p14:creationId xmlns:p14="http://schemas.microsoft.com/office/powerpoint/2010/main" val="2386573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多态（</a:t>
            </a:r>
            <a:r>
              <a:rPr lang="en-US" altLang="zh-CN" dirty="0"/>
              <a:t>polymorphism</a:t>
            </a:r>
            <a:r>
              <a:rPr lang="zh-CN" altLang="en-US" dirty="0"/>
              <a:t>）</a:t>
            </a:r>
          </a:p>
        </p:txBody>
      </p:sp>
      <p:grpSp>
        <p:nvGrpSpPr>
          <p:cNvPr id="5" name="组合 4"/>
          <p:cNvGrpSpPr/>
          <p:nvPr/>
        </p:nvGrpSpPr>
        <p:grpSpPr>
          <a:xfrm>
            <a:off x="964481" y="1485074"/>
            <a:ext cx="7303617" cy="2679974"/>
            <a:chOff x="964481" y="1485074"/>
            <a:chExt cx="7303617" cy="2679974"/>
          </a:xfrm>
        </p:grpSpPr>
        <p:grpSp>
          <p:nvGrpSpPr>
            <p:cNvPr id="6" name="íślïdê">
              <a:extLst>
                <a:ext uri="{FF2B5EF4-FFF2-40B4-BE49-F238E27FC236}">
                  <a16:creationId xmlns:a16="http://schemas.microsoft.com/office/drawing/2014/main" id="{24658FB8-C4EB-4B8A-9618-D3DA16F20A05}"/>
                </a:ext>
              </a:extLst>
            </p:cNvPr>
            <p:cNvGrpSpPr>
              <a:grpSpLocks noChangeAspect="1"/>
            </p:cNvGrpSpPr>
            <p:nvPr/>
          </p:nvGrpSpPr>
          <p:grpSpPr bwMode="auto">
            <a:xfrm>
              <a:off x="964481" y="1485074"/>
              <a:ext cx="3421085" cy="2679974"/>
              <a:chOff x="1353" y="217"/>
              <a:chExt cx="4967" cy="3891"/>
            </a:xfrm>
          </p:grpSpPr>
          <p:sp>
            <p:nvSpPr>
              <p:cNvPr id="12" name="išḻíḑê">
                <a:extLst>
                  <a:ext uri="{FF2B5EF4-FFF2-40B4-BE49-F238E27FC236}">
                    <a16:creationId xmlns:a16="http://schemas.microsoft.com/office/drawing/2014/main" id="{B137FEAE-1D7C-4EC7-8F1D-A17C9CEDF984}"/>
                  </a:ext>
                </a:extLst>
              </p:cNvPr>
              <p:cNvSpPr/>
              <p:nvPr/>
            </p:nvSpPr>
            <p:spPr bwMode="auto">
              <a:xfrm>
                <a:off x="1353" y="553"/>
                <a:ext cx="428" cy="3361"/>
              </a:xfrm>
              <a:custGeom>
                <a:avLst/>
                <a:gdLst>
                  <a:gd name="T0" fmla="*/ 172 w 181"/>
                  <a:gd name="T1" fmla="*/ 24 h 1420"/>
                  <a:gd name="T2" fmla="*/ 161 w 181"/>
                  <a:gd name="T3" fmla="*/ 37 h 1420"/>
                  <a:gd name="T4" fmla="*/ 155 w 181"/>
                  <a:gd name="T5" fmla="*/ 157 h 1420"/>
                  <a:gd name="T6" fmla="*/ 139 w 181"/>
                  <a:gd name="T7" fmla="*/ 336 h 1420"/>
                  <a:gd name="T8" fmla="*/ 131 w 181"/>
                  <a:gd name="T9" fmla="*/ 307 h 1420"/>
                  <a:gd name="T10" fmla="*/ 126 w 181"/>
                  <a:gd name="T11" fmla="*/ 158 h 1420"/>
                  <a:gd name="T12" fmla="*/ 116 w 181"/>
                  <a:gd name="T13" fmla="*/ 8 h 1420"/>
                  <a:gd name="T14" fmla="*/ 107 w 181"/>
                  <a:gd name="T15" fmla="*/ 178 h 1420"/>
                  <a:gd name="T16" fmla="*/ 104 w 181"/>
                  <a:gd name="T17" fmla="*/ 293 h 1420"/>
                  <a:gd name="T18" fmla="*/ 88 w 181"/>
                  <a:gd name="T19" fmla="*/ 337 h 1420"/>
                  <a:gd name="T20" fmla="*/ 88 w 181"/>
                  <a:gd name="T21" fmla="*/ 337 h 1420"/>
                  <a:gd name="T22" fmla="*/ 76 w 181"/>
                  <a:gd name="T23" fmla="*/ 293 h 1420"/>
                  <a:gd name="T24" fmla="*/ 74 w 181"/>
                  <a:gd name="T25" fmla="*/ 178 h 1420"/>
                  <a:gd name="T26" fmla="*/ 65 w 181"/>
                  <a:gd name="T27" fmla="*/ 8 h 1420"/>
                  <a:gd name="T28" fmla="*/ 56 w 181"/>
                  <a:gd name="T29" fmla="*/ 158 h 1420"/>
                  <a:gd name="T30" fmla="*/ 51 w 181"/>
                  <a:gd name="T31" fmla="*/ 307 h 1420"/>
                  <a:gd name="T32" fmla="*/ 42 w 181"/>
                  <a:gd name="T33" fmla="*/ 336 h 1420"/>
                  <a:gd name="T34" fmla="*/ 26 w 181"/>
                  <a:gd name="T35" fmla="*/ 157 h 1420"/>
                  <a:gd name="T36" fmla="*/ 20 w 181"/>
                  <a:gd name="T37" fmla="*/ 37 h 1420"/>
                  <a:gd name="T38" fmla="*/ 10 w 181"/>
                  <a:gd name="T39" fmla="*/ 24 h 1420"/>
                  <a:gd name="T40" fmla="*/ 3 w 181"/>
                  <a:gd name="T41" fmla="*/ 354 h 1420"/>
                  <a:gd name="T42" fmla="*/ 24 w 181"/>
                  <a:gd name="T43" fmla="*/ 419 h 1420"/>
                  <a:gd name="T44" fmla="*/ 58 w 181"/>
                  <a:gd name="T45" fmla="*/ 456 h 1420"/>
                  <a:gd name="T46" fmla="*/ 56 w 181"/>
                  <a:gd name="T47" fmla="*/ 1000 h 1420"/>
                  <a:gd name="T48" fmla="*/ 43 w 181"/>
                  <a:gd name="T49" fmla="*/ 1107 h 1420"/>
                  <a:gd name="T50" fmla="*/ 46 w 181"/>
                  <a:gd name="T51" fmla="*/ 1133 h 1420"/>
                  <a:gd name="T52" fmla="*/ 35 w 181"/>
                  <a:gd name="T53" fmla="*/ 1215 h 1420"/>
                  <a:gd name="T54" fmla="*/ 35 w 181"/>
                  <a:gd name="T55" fmla="*/ 1246 h 1420"/>
                  <a:gd name="T56" fmla="*/ 22 w 181"/>
                  <a:gd name="T57" fmla="*/ 1309 h 1420"/>
                  <a:gd name="T58" fmla="*/ 52 w 181"/>
                  <a:gd name="T59" fmla="*/ 1368 h 1420"/>
                  <a:gd name="T60" fmla="*/ 58 w 181"/>
                  <a:gd name="T61" fmla="*/ 1385 h 1420"/>
                  <a:gd name="T62" fmla="*/ 67 w 181"/>
                  <a:gd name="T63" fmla="*/ 1400 h 1420"/>
                  <a:gd name="T64" fmla="*/ 90 w 181"/>
                  <a:gd name="T65" fmla="*/ 1420 h 1420"/>
                  <a:gd name="T66" fmla="*/ 91 w 181"/>
                  <a:gd name="T67" fmla="*/ 1420 h 1420"/>
                  <a:gd name="T68" fmla="*/ 114 w 181"/>
                  <a:gd name="T69" fmla="*/ 1400 h 1420"/>
                  <a:gd name="T70" fmla="*/ 124 w 181"/>
                  <a:gd name="T71" fmla="*/ 1385 h 1420"/>
                  <a:gd name="T72" fmla="*/ 130 w 181"/>
                  <a:gd name="T73" fmla="*/ 1367 h 1420"/>
                  <a:gd name="T74" fmla="*/ 160 w 181"/>
                  <a:gd name="T75" fmla="*/ 1309 h 1420"/>
                  <a:gd name="T76" fmla="*/ 147 w 181"/>
                  <a:gd name="T77" fmla="*/ 1246 h 1420"/>
                  <a:gd name="T78" fmla="*/ 147 w 181"/>
                  <a:gd name="T79" fmla="*/ 1215 h 1420"/>
                  <a:gd name="T80" fmla="*/ 135 w 181"/>
                  <a:gd name="T81" fmla="*/ 1133 h 1420"/>
                  <a:gd name="T82" fmla="*/ 138 w 181"/>
                  <a:gd name="T83" fmla="*/ 1107 h 1420"/>
                  <a:gd name="T84" fmla="*/ 125 w 181"/>
                  <a:gd name="T85" fmla="*/ 1000 h 1420"/>
                  <a:gd name="T86" fmla="*/ 121 w 181"/>
                  <a:gd name="T87" fmla="*/ 456 h 1420"/>
                  <a:gd name="T88" fmla="*/ 157 w 181"/>
                  <a:gd name="T89" fmla="*/ 419 h 1420"/>
                  <a:gd name="T90" fmla="*/ 178 w 181"/>
                  <a:gd name="T91" fmla="*/ 354 h 1420"/>
                  <a:gd name="T92" fmla="*/ 172 w 181"/>
                  <a:gd name="T93" fmla="*/ 24 h 1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1" h="1420">
                    <a:moveTo>
                      <a:pt x="172" y="24"/>
                    </a:moveTo>
                    <a:cubicBezTo>
                      <a:pt x="170" y="0"/>
                      <a:pt x="163" y="9"/>
                      <a:pt x="161" y="37"/>
                    </a:cubicBezTo>
                    <a:cubicBezTo>
                      <a:pt x="160" y="65"/>
                      <a:pt x="156" y="109"/>
                      <a:pt x="155" y="157"/>
                    </a:cubicBezTo>
                    <a:cubicBezTo>
                      <a:pt x="154" y="206"/>
                      <a:pt x="152" y="335"/>
                      <a:pt x="139" y="336"/>
                    </a:cubicBezTo>
                    <a:cubicBezTo>
                      <a:pt x="135" y="336"/>
                      <a:pt x="132" y="325"/>
                      <a:pt x="131" y="307"/>
                    </a:cubicBezTo>
                    <a:cubicBezTo>
                      <a:pt x="128" y="262"/>
                      <a:pt x="126" y="206"/>
                      <a:pt x="126" y="158"/>
                    </a:cubicBezTo>
                    <a:cubicBezTo>
                      <a:pt x="126" y="123"/>
                      <a:pt x="124" y="8"/>
                      <a:pt x="116" y="8"/>
                    </a:cubicBezTo>
                    <a:cubicBezTo>
                      <a:pt x="107" y="8"/>
                      <a:pt x="107" y="131"/>
                      <a:pt x="107" y="178"/>
                    </a:cubicBezTo>
                    <a:cubicBezTo>
                      <a:pt x="107" y="215"/>
                      <a:pt x="107" y="251"/>
                      <a:pt x="104" y="293"/>
                    </a:cubicBezTo>
                    <a:cubicBezTo>
                      <a:pt x="102" y="318"/>
                      <a:pt x="96" y="337"/>
                      <a:pt x="88" y="337"/>
                    </a:cubicBezTo>
                    <a:cubicBezTo>
                      <a:pt x="88" y="337"/>
                      <a:pt x="88" y="337"/>
                      <a:pt x="88" y="337"/>
                    </a:cubicBezTo>
                    <a:cubicBezTo>
                      <a:pt x="84" y="334"/>
                      <a:pt x="78" y="316"/>
                      <a:pt x="76" y="293"/>
                    </a:cubicBezTo>
                    <a:cubicBezTo>
                      <a:pt x="73" y="251"/>
                      <a:pt x="74" y="215"/>
                      <a:pt x="74" y="178"/>
                    </a:cubicBezTo>
                    <a:cubicBezTo>
                      <a:pt x="74" y="131"/>
                      <a:pt x="74" y="8"/>
                      <a:pt x="65" y="8"/>
                    </a:cubicBezTo>
                    <a:cubicBezTo>
                      <a:pt x="57" y="8"/>
                      <a:pt x="56" y="123"/>
                      <a:pt x="56" y="158"/>
                    </a:cubicBezTo>
                    <a:cubicBezTo>
                      <a:pt x="55" y="206"/>
                      <a:pt x="54" y="262"/>
                      <a:pt x="51" y="307"/>
                    </a:cubicBezTo>
                    <a:cubicBezTo>
                      <a:pt x="49" y="325"/>
                      <a:pt x="46" y="336"/>
                      <a:pt x="42" y="336"/>
                    </a:cubicBezTo>
                    <a:cubicBezTo>
                      <a:pt x="29" y="335"/>
                      <a:pt x="27" y="206"/>
                      <a:pt x="26" y="157"/>
                    </a:cubicBezTo>
                    <a:cubicBezTo>
                      <a:pt x="26" y="109"/>
                      <a:pt x="21" y="65"/>
                      <a:pt x="20" y="37"/>
                    </a:cubicBezTo>
                    <a:cubicBezTo>
                      <a:pt x="19" y="9"/>
                      <a:pt x="11" y="0"/>
                      <a:pt x="10" y="24"/>
                    </a:cubicBezTo>
                    <a:cubicBezTo>
                      <a:pt x="8" y="48"/>
                      <a:pt x="0" y="292"/>
                      <a:pt x="3" y="354"/>
                    </a:cubicBezTo>
                    <a:cubicBezTo>
                      <a:pt x="6" y="416"/>
                      <a:pt x="24" y="419"/>
                      <a:pt x="24" y="419"/>
                    </a:cubicBezTo>
                    <a:cubicBezTo>
                      <a:pt x="26" y="438"/>
                      <a:pt x="58" y="456"/>
                      <a:pt x="58" y="456"/>
                    </a:cubicBezTo>
                    <a:cubicBezTo>
                      <a:pt x="69" y="476"/>
                      <a:pt x="60" y="961"/>
                      <a:pt x="56" y="1000"/>
                    </a:cubicBezTo>
                    <a:cubicBezTo>
                      <a:pt x="52" y="1039"/>
                      <a:pt x="30" y="1070"/>
                      <a:pt x="43" y="1107"/>
                    </a:cubicBezTo>
                    <a:cubicBezTo>
                      <a:pt x="43" y="1107"/>
                      <a:pt x="33" y="1117"/>
                      <a:pt x="46" y="1133"/>
                    </a:cubicBezTo>
                    <a:cubicBezTo>
                      <a:pt x="60" y="1148"/>
                      <a:pt x="44" y="1201"/>
                      <a:pt x="35" y="1215"/>
                    </a:cubicBezTo>
                    <a:cubicBezTo>
                      <a:pt x="25" y="1229"/>
                      <a:pt x="27" y="1240"/>
                      <a:pt x="35" y="1246"/>
                    </a:cubicBezTo>
                    <a:cubicBezTo>
                      <a:pt x="35" y="1246"/>
                      <a:pt x="13" y="1284"/>
                      <a:pt x="22" y="1309"/>
                    </a:cubicBezTo>
                    <a:cubicBezTo>
                      <a:pt x="31" y="1335"/>
                      <a:pt x="52" y="1368"/>
                      <a:pt x="52" y="1368"/>
                    </a:cubicBezTo>
                    <a:cubicBezTo>
                      <a:pt x="52" y="1368"/>
                      <a:pt x="49" y="1379"/>
                      <a:pt x="58" y="1385"/>
                    </a:cubicBezTo>
                    <a:cubicBezTo>
                      <a:pt x="58" y="1385"/>
                      <a:pt x="58" y="1394"/>
                      <a:pt x="67" y="1400"/>
                    </a:cubicBezTo>
                    <a:cubicBezTo>
                      <a:pt x="67" y="1400"/>
                      <a:pt x="67" y="1420"/>
                      <a:pt x="90" y="1420"/>
                    </a:cubicBezTo>
                    <a:cubicBezTo>
                      <a:pt x="91" y="1420"/>
                      <a:pt x="91" y="1420"/>
                      <a:pt x="91" y="1420"/>
                    </a:cubicBezTo>
                    <a:cubicBezTo>
                      <a:pt x="114" y="1420"/>
                      <a:pt x="114" y="1400"/>
                      <a:pt x="114" y="1400"/>
                    </a:cubicBezTo>
                    <a:cubicBezTo>
                      <a:pt x="123" y="1394"/>
                      <a:pt x="124" y="1385"/>
                      <a:pt x="124" y="1385"/>
                    </a:cubicBezTo>
                    <a:cubicBezTo>
                      <a:pt x="132" y="1379"/>
                      <a:pt x="130" y="1367"/>
                      <a:pt x="130" y="1367"/>
                    </a:cubicBezTo>
                    <a:cubicBezTo>
                      <a:pt x="130" y="1367"/>
                      <a:pt x="151" y="1335"/>
                      <a:pt x="160" y="1309"/>
                    </a:cubicBezTo>
                    <a:cubicBezTo>
                      <a:pt x="169" y="1284"/>
                      <a:pt x="147" y="1246"/>
                      <a:pt x="147" y="1246"/>
                    </a:cubicBezTo>
                    <a:cubicBezTo>
                      <a:pt x="154" y="1240"/>
                      <a:pt x="157" y="1229"/>
                      <a:pt x="147" y="1215"/>
                    </a:cubicBezTo>
                    <a:cubicBezTo>
                      <a:pt x="137" y="1201"/>
                      <a:pt x="121" y="1148"/>
                      <a:pt x="135" y="1133"/>
                    </a:cubicBezTo>
                    <a:cubicBezTo>
                      <a:pt x="148" y="1117"/>
                      <a:pt x="138" y="1107"/>
                      <a:pt x="138" y="1107"/>
                    </a:cubicBezTo>
                    <a:cubicBezTo>
                      <a:pt x="151" y="1070"/>
                      <a:pt x="129" y="1039"/>
                      <a:pt x="125" y="1000"/>
                    </a:cubicBezTo>
                    <a:cubicBezTo>
                      <a:pt x="121" y="961"/>
                      <a:pt x="110" y="476"/>
                      <a:pt x="121" y="456"/>
                    </a:cubicBezTo>
                    <a:cubicBezTo>
                      <a:pt x="121" y="456"/>
                      <a:pt x="156" y="438"/>
                      <a:pt x="157" y="419"/>
                    </a:cubicBezTo>
                    <a:cubicBezTo>
                      <a:pt x="157" y="419"/>
                      <a:pt x="175" y="416"/>
                      <a:pt x="178" y="354"/>
                    </a:cubicBezTo>
                    <a:cubicBezTo>
                      <a:pt x="181" y="292"/>
                      <a:pt x="174" y="48"/>
                      <a:pt x="172" y="24"/>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 name="íS1íḑè">
                <a:extLst>
                  <a:ext uri="{FF2B5EF4-FFF2-40B4-BE49-F238E27FC236}">
                    <a16:creationId xmlns:a16="http://schemas.microsoft.com/office/drawing/2014/main" id="{4C9E59E4-C81A-47CD-8CDD-D236BA2427BE}"/>
                  </a:ext>
                </a:extLst>
              </p:cNvPr>
              <p:cNvSpPr/>
              <p:nvPr/>
            </p:nvSpPr>
            <p:spPr bwMode="auto">
              <a:xfrm>
                <a:off x="5929" y="522"/>
                <a:ext cx="391" cy="3411"/>
              </a:xfrm>
              <a:custGeom>
                <a:avLst/>
                <a:gdLst>
                  <a:gd name="T0" fmla="*/ 144 w 165"/>
                  <a:gd name="T1" fmla="*/ 1266 h 1441"/>
                  <a:gd name="T2" fmla="*/ 144 w 165"/>
                  <a:gd name="T3" fmla="*/ 1235 h 1441"/>
                  <a:gd name="T4" fmla="*/ 132 w 165"/>
                  <a:gd name="T5" fmla="*/ 1153 h 1441"/>
                  <a:gd name="T6" fmla="*/ 135 w 165"/>
                  <a:gd name="T7" fmla="*/ 1127 h 1441"/>
                  <a:gd name="T8" fmla="*/ 122 w 165"/>
                  <a:gd name="T9" fmla="*/ 1020 h 1441"/>
                  <a:gd name="T10" fmla="*/ 113 w 165"/>
                  <a:gd name="T11" fmla="*/ 634 h 1441"/>
                  <a:gd name="T12" fmla="*/ 114 w 165"/>
                  <a:gd name="T13" fmla="*/ 634 h 1441"/>
                  <a:gd name="T14" fmla="*/ 128 w 165"/>
                  <a:gd name="T15" fmla="*/ 50 h 1441"/>
                  <a:gd name="T16" fmla="*/ 74 w 165"/>
                  <a:gd name="T17" fmla="*/ 27 h 1441"/>
                  <a:gd name="T18" fmla="*/ 4 w 165"/>
                  <a:gd name="T19" fmla="*/ 367 h 1441"/>
                  <a:gd name="T20" fmla="*/ 60 w 165"/>
                  <a:gd name="T21" fmla="*/ 646 h 1441"/>
                  <a:gd name="T22" fmla="*/ 53 w 165"/>
                  <a:gd name="T23" fmla="*/ 1020 h 1441"/>
                  <a:gd name="T24" fmla="*/ 40 w 165"/>
                  <a:gd name="T25" fmla="*/ 1127 h 1441"/>
                  <a:gd name="T26" fmla="*/ 43 w 165"/>
                  <a:gd name="T27" fmla="*/ 1153 h 1441"/>
                  <a:gd name="T28" fmla="*/ 31 w 165"/>
                  <a:gd name="T29" fmla="*/ 1235 h 1441"/>
                  <a:gd name="T30" fmla="*/ 31 w 165"/>
                  <a:gd name="T31" fmla="*/ 1266 h 1441"/>
                  <a:gd name="T32" fmla="*/ 19 w 165"/>
                  <a:gd name="T33" fmla="*/ 1330 h 1441"/>
                  <a:gd name="T34" fmla="*/ 48 w 165"/>
                  <a:gd name="T35" fmla="*/ 1388 h 1441"/>
                  <a:gd name="T36" fmla="*/ 54 w 165"/>
                  <a:gd name="T37" fmla="*/ 1405 h 1441"/>
                  <a:gd name="T38" fmla="*/ 64 w 165"/>
                  <a:gd name="T39" fmla="*/ 1421 h 1441"/>
                  <a:gd name="T40" fmla="*/ 87 w 165"/>
                  <a:gd name="T41" fmla="*/ 1441 h 1441"/>
                  <a:gd name="T42" fmla="*/ 88 w 165"/>
                  <a:gd name="T43" fmla="*/ 1441 h 1441"/>
                  <a:gd name="T44" fmla="*/ 111 w 165"/>
                  <a:gd name="T45" fmla="*/ 1421 h 1441"/>
                  <a:gd name="T46" fmla="*/ 120 w 165"/>
                  <a:gd name="T47" fmla="*/ 1405 h 1441"/>
                  <a:gd name="T48" fmla="*/ 126 w 165"/>
                  <a:gd name="T49" fmla="*/ 1388 h 1441"/>
                  <a:gd name="T50" fmla="*/ 156 w 165"/>
                  <a:gd name="T51" fmla="*/ 1329 h 1441"/>
                  <a:gd name="T52" fmla="*/ 144 w 165"/>
                  <a:gd name="T53" fmla="*/ 1266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5" h="1441">
                    <a:moveTo>
                      <a:pt x="144" y="1266"/>
                    </a:moveTo>
                    <a:cubicBezTo>
                      <a:pt x="151" y="1260"/>
                      <a:pt x="153" y="1249"/>
                      <a:pt x="144" y="1235"/>
                    </a:cubicBezTo>
                    <a:cubicBezTo>
                      <a:pt x="134" y="1221"/>
                      <a:pt x="118" y="1169"/>
                      <a:pt x="132" y="1153"/>
                    </a:cubicBezTo>
                    <a:cubicBezTo>
                      <a:pt x="145" y="1137"/>
                      <a:pt x="135" y="1127"/>
                      <a:pt x="135" y="1127"/>
                    </a:cubicBezTo>
                    <a:cubicBezTo>
                      <a:pt x="148" y="1091"/>
                      <a:pt x="126" y="1059"/>
                      <a:pt x="122" y="1020"/>
                    </a:cubicBezTo>
                    <a:cubicBezTo>
                      <a:pt x="120" y="995"/>
                      <a:pt x="114" y="786"/>
                      <a:pt x="113" y="634"/>
                    </a:cubicBezTo>
                    <a:cubicBezTo>
                      <a:pt x="114" y="634"/>
                      <a:pt x="114" y="634"/>
                      <a:pt x="114" y="634"/>
                    </a:cubicBezTo>
                    <a:cubicBezTo>
                      <a:pt x="114" y="634"/>
                      <a:pt x="128" y="92"/>
                      <a:pt x="128" y="50"/>
                    </a:cubicBezTo>
                    <a:cubicBezTo>
                      <a:pt x="128" y="7"/>
                      <a:pt x="105" y="0"/>
                      <a:pt x="74" y="27"/>
                    </a:cubicBezTo>
                    <a:cubicBezTo>
                      <a:pt x="43" y="54"/>
                      <a:pt x="0" y="225"/>
                      <a:pt x="4" y="367"/>
                    </a:cubicBezTo>
                    <a:cubicBezTo>
                      <a:pt x="9" y="500"/>
                      <a:pt x="43" y="619"/>
                      <a:pt x="60" y="646"/>
                    </a:cubicBezTo>
                    <a:cubicBezTo>
                      <a:pt x="60" y="796"/>
                      <a:pt x="55" y="996"/>
                      <a:pt x="53" y="1020"/>
                    </a:cubicBezTo>
                    <a:cubicBezTo>
                      <a:pt x="49" y="1059"/>
                      <a:pt x="27" y="1091"/>
                      <a:pt x="40" y="1127"/>
                    </a:cubicBezTo>
                    <a:cubicBezTo>
                      <a:pt x="40" y="1127"/>
                      <a:pt x="30" y="1137"/>
                      <a:pt x="43" y="1153"/>
                    </a:cubicBezTo>
                    <a:cubicBezTo>
                      <a:pt x="57" y="1169"/>
                      <a:pt x="41" y="1221"/>
                      <a:pt x="31" y="1235"/>
                    </a:cubicBezTo>
                    <a:cubicBezTo>
                      <a:pt x="22" y="1249"/>
                      <a:pt x="24" y="1260"/>
                      <a:pt x="31" y="1266"/>
                    </a:cubicBezTo>
                    <a:cubicBezTo>
                      <a:pt x="31" y="1266"/>
                      <a:pt x="10" y="1304"/>
                      <a:pt x="19" y="1330"/>
                    </a:cubicBezTo>
                    <a:cubicBezTo>
                      <a:pt x="28" y="1355"/>
                      <a:pt x="48" y="1388"/>
                      <a:pt x="48" y="1388"/>
                    </a:cubicBezTo>
                    <a:cubicBezTo>
                      <a:pt x="48" y="1388"/>
                      <a:pt x="46" y="1399"/>
                      <a:pt x="54" y="1405"/>
                    </a:cubicBezTo>
                    <a:cubicBezTo>
                      <a:pt x="54" y="1405"/>
                      <a:pt x="55" y="1415"/>
                      <a:pt x="64" y="1421"/>
                    </a:cubicBezTo>
                    <a:cubicBezTo>
                      <a:pt x="64" y="1421"/>
                      <a:pt x="64" y="1441"/>
                      <a:pt x="87" y="1441"/>
                    </a:cubicBezTo>
                    <a:cubicBezTo>
                      <a:pt x="88" y="1441"/>
                      <a:pt x="88" y="1441"/>
                      <a:pt x="88" y="1441"/>
                    </a:cubicBezTo>
                    <a:cubicBezTo>
                      <a:pt x="111" y="1441"/>
                      <a:pt x="111" y="1421"/>
                      <a:pt x="111" y="1421"/>
                    </a:cubicBezTo>
                    <a:cubicBezTo>
                      <a:pt x="120" y="1415"/>
                      <a:pt x="120" y="1405"/>
                      <a:pt x="120" y="1405"/>
                    </a:cubicBezTo>
                    <a:cubicBezTo>
                      <a:pt x="129" y="1399"/>
                      <a:pt x="126" y="1388"/>
                      <a:pt x="126" y="1388"/>
                    </a:cubicBezTo>
                    <a:cubicBezTo>
                      <a:pt x="126" y="1388"/>
                      <a:pt x="147" y="1355"/>
                      <a:pt x="156" y="1329"/>
                    </a:cubicBezTo>
                    <a:cubicBezTo>
                      <a:pt x="165" y="1304"/>
                      <a:pt x="144" y="1266"/>
                      <a:pt x="144" y="126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 name="îṧ1îďê">
                <a:extLst>
                  <a:ext uri="{FF2B5EF4-FFF2-40B4-BE49-F238E27FC236}">
                    <a16:creationId xmlns:a16="http://schemas.microsoft.com/office/drawing/2014/main" id="{E29C7119-BE9D-435C-8D7F-9D96CD8B0B4A}"/>
                  </a:ext>
                </a:extLst>
              </p:cNvPr>
              <p:cNvSpPr/>
              <p:nvPr/>
            </p:nvSpPr>
            <p:spPr bwMode="auto">
              <a:xfrm>
                <a:off x="1854" y="217"/>
                <a:ext cx="3955" cy="3891"/>
              </a:xfrm>
              <a:custGeom>
                <a:avLst/>
                <a:gdLst>
                  <a:gd name="T0" fmla="*/ 1672 w 1672"/>
                  <a:gd name="T1" fmla="*/ 822 h 1644"/>
                  <a:gd name="T2" fmla="*/ 1606 w 1672"/>
                  <a:gd name="T3" fmla="*/ 1072 h 1644"/>
                  <a:gd name="T4" fmla="*/ 1513 w 1672"/>
                  <a:gd name="T5" fmla="*/ 1314 h 1644"/>
                  <a:gd name="T6" fmla="*/ 1312 w 1672"/>
                  <a:gd name="T7" fmla="*/ 1477 h 1644"/>
                  <a:gd name="T8" fmla="*/ 1095 w 1672"/>
                  <a:gd name="T9" fmla="*/ 1618 h 1644"/>
                  <a:gd name="T10" fmla="*/ 836 w 1672"/>
                  <a:gd name="T11" fmla="*/ 1632 h 1644"/>
                  <a:gd name="T12" fmla="*/ 577 w 1672"/>
                  <a:gd name="T13" fmla="*/ 1618 h 1644"/>
                  <a:gd name="T14" fmla="*/ 360 w 1672"/>
                  <a:gd name="T15" fmla="*/ 1477 h 1644"/>
                  <a:gd name="T16" fmla="*/ 159 w 1672"/>
                  <a:gd name="T17" fmla="*/ 1314 h 1644"/>
                  <a:gd name="T18" fmla="*/ 66 w 1672"/>
                  <a:gd name="T19" fmla="*/ 1072 h 1644"/>
                  <a:gd name="T20" fmla="*/ 0 w 1672"/>
                  <a:gd name="T21" fmla="*/ 822 h 1644"/>
                  <a:gd name="T22" fmla="*/ 66 w 1672"/>
                  <a:gd name="T23" fmla="*/ 572 h 1644"/>
                  <a:gd name="T24" fmla="*/ 159 w 1672"/>
                  <a:gd name="T25" fmla="*/ 330 h 1644"/>
                  <a:gd name="T26" fmla="*/ 360 w 1672"/>
                  <a:gd name="T27" fmla="*/ 167 h 1644"/>
                  <a:gd name="T28" fmla="*/ 577 w 1672"/>
                  <a:gd name="T29" fmla="*/ 26 h 1644"/>
                  <a:gd name="T30" fmla="*/ 836 w 1672"/>
                  <a:gd name="T31" fmla="*/ 12 h 1644"/>
                  <a:gd name="T32" fmla="*/ 1095 w 1672"/>
                  <a:gd name="T33" fmla="*/ 26 h 1644"/>
                  <a:gd name="T34" fmla="*/ 1312 w 1672"/>
                  <a:gd name="T35" fmla="*/ 167 h 1644"/>
                  <a:gd name="T36" fmla="*/ 1513 w 1672"/>
                  <a:gd name="T37" fmla="*/ 330 h 1644"/>
                  <a:gd name="T38" fmla="*/ 1606 w 1672"/>
                  <a:gd name="T39" fmla="*/ 572 h 1644"/>
                  <a:gd name="T40" fmla="*/ 1672 w 1672"/>
                  <a:gd name="T41" fmla="*/ 822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72" h="1644">
                    <a:moveTo>
                      <a:pt x="1672" y="822"/>
                    </a:moveTo>
                    <a:cubicBezTo>
                      <a:pt x="1672" y="911"/>
                      <a:pt x="1632" y="992"/>
                      <a:pt x="1606" y="1072"/>
                    </a:cubicBezTo>
                    <a:cubicBezTo>
                      <a:pt x="1579" y="1155"/>
                      <a:pt x="1563" y="1245"/>
                      <a:pt x="1513" y="1314"/>
                    </a:cubicBezTo>
                    <a:cubicBezTo>
                      <a:pt x="1462" y="1384"/>
                      <a:pt x="1382" y="1426"/>
                      <a:pt x="1312" y="1477"/>
                    </a:cubicBezTo>
                    <a:cubicBezTo>
                      <a:pt x="1243" y="1527"/>
                      <a:pt x="1178" y="1591"/>
                      <a:pt x="1095" y="1618"/>
                    </a:cubicBezTo>
                    <a:cubicBezTo>
                      <a:pt x="1014" y="1644"/>
                      <a:pt x="925" y="1632"/>
                      <a:pt x="836" y="1632"/>
                    </a:cubicBezTo>
                    <a:cubicBezTo>
                      <a:pt x="747" y="1632"/>
                      <a:pt x="658" y="1644"/>
                      <a:pt x="577" y="1618"/>
                    </a:cubicBezTo>
                    <a:cubicBezTo>
                      <a:pt x="494" y="1591"/>
                      <a:pt x="429" y="1527"/>
                      <a:pt x="360" y="1477"/>
                    </a:cubicBezTo>
                    <a:cubicBezTo>
                      <a:pt x="290" y="1426"/>
                      <a:pt x="210" y="1384"/>
                      <a:pt x="159" y="1314"/>
                    </a:cubicBezTo>
                    <a:cubicBezTo>
                      <a:pt x="109" y="1245"/>
                      <a:pt x="93" y="1155"/>
                      <a:pt x="66" y="1072"/>
                    </a:cubicBezTo>
                    <a:cubicBezTo>
                      <a:pt x="40" y="992"/>
                      <a:pt x="0" y="911"/>
                      <a:pt x="0" y="822"/>
                    </a:cubicBezTo>
                    <a:cubicBezTo>
                      <a:pt x="0" y="733"/>
                      <a:pt x="40" y="652"/>
                      <a:pt x="66" y="572"/>
                    </a:cubicBezTo>
                    <a:cubicBezTo>
                      <a:pt x="93" y="489"/>
                      <a:pt x="109" y="399"/>
                      <a:pt x="159" y="330"/>
                    </a:cubicBezTo>
                    <a:cubicBezTo>
                      <a:pt x="210" y="260"/>
                      <a:pt x="290" y="218"/>
                      <a:pt x="360" y="167"/>
                    </a:cubicBezTo>
                    <a:cubicBezTo>
                      <a:pt x="429" y="116"/>
                      <a:pt x="494" y="53"/>
                      <a:pt x="577" y="26"/>
                    </a:cubicBezTo>
                    <a:cubicBezTo>
                      <a:pt x="658" y="0"/>
                      <a:pt x="747" y="12"/>
                      <a:pt x="836" y="12"/>
                    </a:cubicBezTo>
                    <a:cubicBezTo>
                      <a:pt x="925" y="12"/>
                      <a:pt x="1014" y="0"/>
                      <a:pt x="1095" y="26"/>
                    </a:cubicBezTo>
                    <a:cubicBezTo>
                      <a:pt x="1178" y="53"/>
                      <a:pt x="1243" y="116"/>
                      <a:pt x="1312" y="167"/>
                    </a:cubicBezTo>
                    <a:cubicBezTo>
                      <a:pt x="1382" y="218"/>
                      <a:pt x="1462" y="260"/>
                      <a:pt x="1513" y="330"/>
                    </a:cubicBezTo>
                    <a:cubicBezTo>
                      <a:pt x="1563" y="399"/>
                      <a:pt x="1579" y="489"/>
                      <a:pt x="1606" y="572"/>
                    </a:cubicBezTo>
                    <a:cubicBezTo>
                      <a:pt x="1632" y="652"/>
                      <a:pt x="1672" y="733"/>
                      <a:pt x="1672" y="822"/>
                    </a:cubicBezTo>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 name="îṥḷíḍé">
                <a:extLst>
                  <a:ext uri="{FF2B5EF4-FFF2-40B4-BE49-F238E27FC236}">
                    <a16:creationId xmlns:a16="http://schemas.microsoft.com/office/drawing/2014/main" id="{47907F34-3B85-4730-A5E2-AB2D97771358}"/>
                  </a:ext>
                </a:extLst>
              </p:cNvPr>
              <p:cNvSpPr/>
              <p:nvPr/>
            </p:nvSpPr>
            <p:spPr bwMode="auto">
              <a:xfrm>
                <a:off x="2323" y="652"/>
                <a:ext cx="3018" cy="3020"/>
              </a:xfrm>
              <a:prstGeom prst="ellipse">
                <a:avLst/>
              </a:pr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 name="işlíḍê">
                <a:extLst>
                  <a:ext uri="{FF2B5EF4-FFF2-40B4-BE49-F238E27FC236}">
                    <a16:creationId xmlns:a16="http://schemas.microsoft.com/office/drawing/2014/main" id="{403FB7C8-0949-45A4-B487-0F064560FE7A}"/>
                  </a:ext>
                </a:extLst>
              </p:cNvPr>
              <p:cNvSpPr/>
              <p:nvPr/>
            </p:nvSpPr>
            <p:spPr bwMode="auto">
              <a:xfrm>
                <a:off x="2547" y="854"/>
                <a:ext cx="1207" cy="1240"/>
              </a:xfrm>
              <a:custGeom>
                <a:avLst/>
                <a:gdLst>
                  <a:gd name="T0" fmla="*/ 510 w 510"/>
                  <a:gd name="T1" fmla="*/ 524 h 524"/>
                  <a:gd name="T2" fmla="*/ 510 w 510"/>
                  <a:gd name="T3" fmla="*/ 0 h 524"/>
                  <a:gd name="T4" fmla="*/ 0 w 510"/>
                  <a:gd name="T5" fmla="*/ 524 h 524"/>
                  <a:gd name="T6" fmla="*/ 510 w 510"/>
                  <a:gd name="T7" fmla="*/ 524 h 524"/>
                </a:gdLst>
                <a:ahLst/>
                <a:cxnLst>
                  <a:cxn ang="0">
                    <a:pos x="T0" y="T1"/>
                  </a:cxn>
                  <a:cxn ang="0">
                    <a:pos x="T2" y="T3"/>
                  </a:cxn>
                  <a:cxn ang="0">
                    <a:pos x="T4" y="T5"/>
                  </a:cxn>
                  <a:cxn ang="0">
                    <a:pos x="T6" y="T7"/>
                  </a:cxn>
                </a:cxnLst>
                <a:rect l="0" t="0" r="r" b="b"/>
                <a:pathLst>
                  <a:path w="510" h="524">
                    <a:moveTo>
                      <a:pt x="510" y="524"/>
                    </a:moveTo>
                    <a:cubicBezTo>
                      <a:pt x="510" y="0"/>
                      <a:pt x="510" y="0"/>
                      <a:pt x="510" y="0"/>
                    </a:cubicBezTo>
                    <a:cubicBezTo>
                      <a:pt x="232" y="27"/>
                      <a:pt x="14" y="249"/>
                      <a:pt x="0" y="524"/>
                    </a:cubicBezTo>
                    <a:cubicBezTo>
                      <a:pt x="510" y="524"/>
                      <a:pt x="510" y="524"/>
                      <a:pt x="510" y="524"/>
                    </a:cubicBezTo>
                  </a:path>
                </a:pathLst>
              </a:custGeom>
              <a:solidFill>
                <a:schemeClr val="accent1"/>
              </a:solidFill>
              <a:ln>
                <a:noFill/>
              </a:ln>
              <a:effectLst>
                <a:outerShdw blurRad="762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 name="íṩlïḓê">
                <a:extLst>
                  <a:ext uri="{FF2B5EF4-FFF2-40B4-BE49-F238E27FC236}">
                    <a16:creationId xmlns:a16="http://schemas.microsoft.com/office/drawing/2014/main" id="{5A376109-2D4F-49D9-8274-CA9B906BBF97}"/>
                  </a:ext>
                </a:extLst>
              </p:cNvPr>
              <p:cNvSpPr/>
              <p:nvPr/>
            </p:nvSpPr>
            <p:spPr bwMode="auto">
              <a:xfrm>
                <a:off x="2547" y="2250"/>
                <a:ext cx="1207" cy="1221"/>
              </a:xfrm>
              <a:custGeom>
                <a:avLst/>
                <a:gdLst>
                  <a:gd name="T0" fmla="*/ 0 w 510"/>
                  <a:gd name="T1" fmla="*/ 0 h 516"/>
                  <a:gd name="T2" fmla="*/ 510 w 510"/>
                  <a:gd name="T3" fmla="*/ 516 h 516"/>
                  <a:gd name="T4" fmla="*/ 510 w 510"/>
                  <a:gd name="T5" fmla="*/ 0 h 516"/>
                  <a:gd name="T6" fmla="*/ 0 w 510"/>
                  <a:gd name="T7" fmla="*/ 0 h 516"/>
                </a:gdLst>
                <a:ahLst/>
                <a:cxnLst>
                  <a:cxn ang="0">
                    <a:pos x="T0" y="T1"/>
                  </a:cxn>
                  <a:cxn ang="0">
                    <a:pos x="T2" y="T3"/>
                  </a:cxn>
                  <a:cxn ang="0">
                    <a:pos x="T4" y="T5"/>
                  </a:cxn>
                  <a:cxn ang="0">
                    <a:pos x="T6" y="T7"/>
                  </a:cxn>
                </a:cxnLst>
                <a:rect l="0" t="0" r="r" b="b"/>
                <a:pathLst>
                  <a:path w="510" h="516">
                    <a:moveTo>
                      <a:pt x="0" y="0"/>
                    </a:moveTo>
                    <a:cubicBezTo>
                      <a:pt x="18" y="271"/>
                      <a:pt x="235" y="489"/>
                      <a:pt x="510" y="516"/>
                    </a:cubicBezTo>
                    <a:cubicBezTo>
                      <a:pt x="510" y="0"/>
                      <a:pt x="510" y="0"/>
                      <a:pt x="510" y="0"/>
                    </a:cubicBezTo>
                    <a:cubicBezTo>
                      <a:pt x="0" y="0"/>
                      <a:pt x="0" y="0"/>
                      <a:pt x="0" y="0"/>
                    </a:cubicBezTo>
                  </a:path>
                </a:pathLst>
              </a:custGeom>
              <a:solidFill>
                <a:schemeClr val="accent4"/>
              </a:solidFill>
              <a:ln>
                <a:noFill/>
              </a:ln>
              <a:effectLst>
                <a:outerShdw blurRad="762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 name="ïṡľíḓe">
                <a:extLst>
                  <a:ext uri="{FF2B5EF4-FFF2-40B4-BE49-F238E27FC236}">
                    <a16:creationId xmlns:a16="http://schemas.microsoft.com/office/drawing/2014/main" id="{934D0EFD-0BBA-4D90-9939-E23A6727B459}"/>
                  </a:ext>
                </a:extLst>
              </p:cNvPr>
              <p:cNvSpPr/>
              <p:nvPr/>
            </p:nvSpPr>
            <p:spPr bwMode="auto">
              <a:xfrm>
                <a:off x="3910" y="854"/>
                <a:ext cx="1206" cy="1240"/>
              </a:xfrm>
              <a:custGeom>
                <a:avLst/>
                <a:gdLst>
                  <a:gd name="T0" fmla="*/ 0 w 510"/>
                  <a:gd name="T1" fmla="*/ 524 h 524"/>
                  <a:gd name="T2" fmla="*/ 0 w 510"/>
                  <a:gd name="T3" fmla="*/ 0 h 524"/>
                  <a:gd name="T4" fmla="*/ 510 w 510"/>
                  <a:gd name="T5" fmla="*/ 524 h 524"/>
                  <a:gd name="T6" fmla="*/ 0 w 510"/>
                  <a:gd name="T7" fmla="*/ 524 h 524"/>
                </a:gdLst>
                <a:ahLst/>
                <a:cxnLst>
                  <a:cxn ang="0">
                    <a:pos x="T0" y="T1"/>
                  </a:cxn>
                  <a:cxn ang="0">
                    <a:pos x="T2" y="T3"/>
                  </a:cxn>
                  <a:cxn ang="0">
                    <a:pos x="T4" y="T5"/>
                  </a:cxn>
                  <a:cxn ang="0">
                    <a:pos x="T6" y="T7"/>
                  </a:cxn>
                </a:cxnLst>
                <a:rect l="0" t="0" r="r" b="b"/>
                <a:pathLst>
                  <a:path w="510" h="524">
                    <a:moveTo>
                      <a:pt x="0" y="524"/>
                    </a:moveTo>
                    <a:cubicBezTo>
                      <a:pt x="0" y="0"/>
                      <a:pt x="0" y="0"/>
                      <a:pt x="0" y="0"/>
                    </a:cubicBezTo>
                    <a:cubicBezTo>
                      <a:pt x="278" y="27"/>
                      <a:pt x="496" y="249"/>
                      <a:pt x="510" y="524"/>
                    </a:cubicBezTo>
                    <a:cubicBezTo>
                      <a:pt x="0" y="524"/>
                      <a:pt x="0" y="524"/>
                      <a:pt x="0" y="524"/>
                    </a:cubicBezTo>
                  </a:path>
                </a:pathLst>
              </a:custGeom>
              <a:solidFill>
                <a:schemeClr val="accent2"/>
              </a:solidFill>
              <a:ln>
                <a:noFill/>
              </a:ln>
              <a:effectLst>
                <a:outerShdw blurRad="762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9" name="íş1iďè">
                <a:extLst>
                  <a:ext uri="{FF2B5EF4-FFF2-40B4-BE49-F238E27FC236}">
                    <a16:creationId xmlns:a16="http://schemas.microsoft.com/office/drawing/2014/main" id="{6C5D0DCF-B186-4BE6-8CC8-E9B915972B69}"/>
                  </a:ext>
                </a:extLst>
              </p:cNvPr>
              <p:cNvSpPr/>
              <p:nvPr/>
            </p:nvSpPr>
            <p:spPr bwMode="auto">
              <a:xfrm>
                <a:off x="3910" y="2250"/>
                <a:ext cx="1206" cy="1221"/>
              </a:xfrm>
              <a:custGeom>
                <a:avLst/>
                <a:gdLst>
                  <a:gd name="T0" fmla="*/ 510 w 510"/>
                  <a:gd name="T1" fmla="*/ 0 h 516"/>
                  <a:gd name="T2" fmla="*/ 0 w 510"/>
                  <a:gd name="T3" fmla="*/ 516 h 516"/>
                  <a:gd name="T4" fmla="*/ 0 w 510"/>
                  <a:gd name="T5" fmla="*/ 0 h 516"/>
                  <a:gd name="T6" fmla="*/ 510 w 510"/>
                  <a:gd name="T7" fmla="*/ 0 h 516"/>
                </a:gdLst>
                <a:ahLst/>
                <a:cxnLst>
                  <a:cxn ang="0">
                    <a:pos x="T0" y="T1"/>
                  </a:cxn>
                  <a:cxn ang="0">
                    <a:pos x="T2" y="T3"/>
                  </a:cxn>
                  <a:cxn ang="0">
                    <a:pos x="T4" y="T5"/>
                  </a:cxn>
                  <a:cxn ang="0">
                    <a:pos x="T6" y="T7"/>
                  </a:cxn>
                </a:cxnLst>
                <a:rect l="0" t="0" r="r" b="b"/>
                <a:pathLst>
                  <a:path w="510" h="516">
                    <a:moveTo>
                      <a:pt x="510" y="0"/>
                    </a:moveTo>
                    <a:cubicBezTo>
                      <a:pt x="492" y="271"/>
                      <a:pt x="275" y="489"/>
                      <a:pt x="0" y="516"/>
                    </a:cubicBezTo>
                    <a:cubicBezTo>
                      <a:pt x="0" y="0"/>
                      <a:pt x="0" y="0"/>
                      <a:pt x="0" y="0"/>
                    </a:cubicBezTo>
                    <a:cubicBezTo>
                      <a:pt x="510" y="0"/>
                      <a:pt x="510" y="0"/>
                      <a:pt x="510" y="0"/>
                    </a:cubicBezTo>
                  </a:path>
                </a:pathLst>
              </a:custGeom>
              <a:solidFill>
                <a:schemeClr val="accent3"/>
              </a:solidFill>
              <a:ln>
                <a:noFill/>
              </a:ln>
              <a:effectLst>
                <a:outerShdw blurRad="76200" sx="102000" sy="102000" algn="ct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0" name="ïšľîḋé">
                <a:extLst>
                  <a:ext uri="{FF2B5EF4-FFF2-40B4-BE49-F238E27FC236}">
                    <a16:creationId xmlns:a16="http://schemas.microsoft.com/office/drawing/2014/main" id="{E7222D73-8D16-4C6B-A922-FBA10D57585A}"/>
                  </a:ext>
                </a:extLst>
              </p:cNvPr>
              <p:cNvSpPr/>
              <p:nvPr/>
            </p:nvSpPr>
            <p:spPr bwMode="auto">
              <a:xfrm>
                <a:off x="4331" y="1287"/>
                <a:ext cx="364" cy="367"/>
              </a:xfrm>
              <a:custGeom>
                <a:avLst/>
                <a:gdLst>
                  <a:gd name="T0" fmla="*/ 154 w 154"/>
                  <a:gd name="T1" fmla="*/ 64 h 155"/>
                  <a:gd name="T2" fmla="*/ 77 w 154"/>
                  <a:gd name="T3" fmla="*/ 0 h 155"/>
                  <a:gd name="T4" fmla="*/ 0 w 154"/>
                  <a:gd name="T5" fmla="*/ 64 h 155"/>
                  <a:gd name="T6" fmla="*/ 55 w 154"/>
                  <a:gd name="T7" fmla="*/ 74 h 155"/>
                  <a:gd name="T8" fmla="*/ 77 w 154"/>
                  <a:gd name="T9" fmla="*/ 155 h 155"/>
                  <a:gd name="T10" fmla="*/ 99 w 154"/>
                  <a:gd name="T11" fmla="*/ 74 h 155"/>
                  <a:gd name="T12" fmla="*/ 154 w 154"/>
                  <a:gd name="T13" fmla="*/ 64 h 155"/>
                </a:gdLst>
                <a:ahLst/>
                <a:cxnLst>
                  <a:cxn ang="0">
                    <a:pos x="T0" y="T1"/>
                  </a:cxn>
                  <a:cxn ang="0">
                    <a:pos x="T2" y="T3"/>
                  </a:cxn>
                  <a:cxn ang="0">
                    <a:pos x="T4" y="T5"/>
                  </a:cxn>
                  <a:cxn ang="0">
                    <a:pos x="T6" y="T7"/>
                  </a:cxn>
                  <a:cxn ang="0">
                    <a:pos x="T8" y="T9"/>
                  </a:cxn>
                  <a:cxn ang="0">
                    <a:pos x="T10" y="T11"/>
                  </a:cxn>
                  <a:cxn ang="0">
                    <a:pos x="T12" y="T13"/>
                  </a:cxn>
                </a:cxnLst>
                <a:rect l="0" t="0" r="r" b="b"/>
                <a:pathLst>
                  <a:path w="154" h="155">
                    <a:moveTo>
                      <a:pt x="154" y="64"/>
                    </a:moveTo>
                    <a:cubicBezTo>
                      <a:pt x="154" y="34"/>
                      <a:pt x="119" y="0"/>
                      <a:pt x="77" y="0"/>
                    </a:cubicBezTo>
                    <a:cubicBezTo>
                      <a:pt x="36" y="0"/>
                      <a:pt x="0" y="34"/>
                      <a:pt x="0" y="64"/>
                    </a:cubicBezTo>
                    <a:cubicBezTo>
                      <a:pt x="0" y="64"/>
                      <a:pt x="17" y="72"/>
                      <a:pt x="55" y="74"/>
                    </a:cubicBezTo>
                    <a:cubicBezTo>
                      <a:pt x="46" y="93"/>
                      <a:pt x="20" y="155"/>
                      <a:pt x="77" y="155"/>
                    </a:cubicBezTo>
                    <a:cubicBezTo>
                      <a:pt x="134" y="155"/>
                      <a:pt x="108" y="93"/>
                      <a:pt x="99" y="74"/>
                    </a:cubicBezTo>
                    <a:cubicBezTo>
                      <a:pt x="137" y="72"/>
                      <a:pt x="154" y="64"/>
                      <a:pt x="154"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1" name="íšľíḋé">
                <a:extLst>
                  <a:ext uri="{FF2B5EF4-FFF2-40B4-BE49-F238E27FC236}">
                    <a16:creationId xmlns:a16="http://schemas.microsoft.com/office/drawing/2014/main" id="{7049F174-BD1B-4DD1-BE47-252ACB4B2C4F}"/>
                  </a:ext>
                </a:extLst>
              </p:cNvPr>
              <p:cNvSpPr/>
              <p:nvPr/>
            </p:nvSpPr>
            <p:spPr bwMode="auto">
              <a:xfrm>
                <a:off x="3072" y="1616"/>
                <a:ext cx="544" cy="501"/>
              </a:xfrm>
              <a:custGeom>
                <a:avLst/>
                <a:gdLst>
                  <a:gd name="T0" fmla="*/ 189 w 230"/>
                  <a:gd name="T1" fmla="*/ 38 h 212"/>
                  <a:gd name="T2" fmla="*/ 173 w 230"/>
                  <a:gd name="T3" fmla="*/ 30 h 212"/>
                  <a:gd name="T4" fmla="*/ 180 w 230"/>
                  <a:gd name="T5" fmla="*/ 7 h 212"/>
                  <a:gd name="T6" fmla="*/ 120 w 230"/>
                  <a:gd name="T7" fmla="*/ 36 h 212"/>
                  <a:gd name="T8" fmla="*/ 117 w 230"/>
                  <a:gd name="T9" fmla="*/ 7 h 212"/>
                  <a:gd name="T10" fmla="*/ 102 w 230"/>
                  <a:gd name="T11" fmla="*/ 9 h 212"/>
                  <a:gd name="T12" fmla="*/ 109 w 230"/>
                  <a:gd name="T13" fmla="*/ 36 h 212"/>
                  <a:gd name="T14" fmla="*/ 48 w 230"/>
                  <a:gd name="T15" fmla="*/ 38 h 212"/>
                  <a:gd name="T16" fmla="*/ 118 w 230"/>
                  <a:gd name="T17" fmla="*/ 156 h 212"/>
                  <a:gd name="T18" fmla="*/ 154 w 230"/>
                  <a:gd name="T19" fmla="*/ 169 h 212"/>
                  <a:gd name="T20" fmla="*/ 189 w 230"/>
                  <a:gd name="T21" fmla="*/ 3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0" h="212">
                    <a:moveTo>
                      <a:pt x="189" y="38"/>
                    </a:moveTo>
                    <a:cubicBezTo>
                      <a:pt x="183" y="34"/>
                      <a:pt x="178" y="31"/>
                      <a:pt x="173" y="30"/>
                    </a:cubicBezTo>
                    <a:cubicBezTo>
                      <a:pt x="179" y="18"/>
                      <a:pt x="180" y="7"/>
                      <a:pt x="180" y="7"/>
                    </a:cubicBezTo>
                    <a:cubicBezTo>
                      <a:pt x="141" y="0"/>
                      <a:pt x="125" y="21"/>
                      <a:pt x="120" y="36"/>
                    </a:cubicBezTo>
                    <a:cubicBezTo>
                      <a:pt x="119" y="20"/>
                      <a:pt x="117" y="7"/>
                      <a:pt x="117" y="7"/>
                    </a:cubicBezTo>
                    <a:cubicBezTo>
                      <a:pt x="107" y="3"/>
                      <a:pt x="102" y="9"/>
                      <a:pt x="102" y="9"/>
                    </a:cubicBezTo>
                    <a:cubicBezTo>
                      <a:pt x="105" y="19"/>
                      <a:pt x="107" y="28"/>
                      <a:pt x="109" y="36"/>
                    </a:cubicBezTo>
                    <a:cubicBezTo>
                      <a:pt x="97" y="26"/>
                      <a:pt x="75" y="20"/>
                      <a:pt x="48" y="38"/>
                    </a:cubicBezTo>
                    <a:cubicBezTo>
                      <a:pt x="0" y="70"/>
                      <a:pt x="36" y="212"/>
                      <a:pt x="118" y="156"/>
                    </a:cubicBezTo>
                    <a:cubicBezTo>
                      <a:pt x="132" y="165"/>
                      <a:pt x="144" y="169"/>
                      <a:pt x="154" y="169"/>
                    </a:cubicBezTo>
                    <a:cubicBezTo>
                      <a:pt x="212" y="170"/>
                      <a:pt x="230" y="65"/>
                      <a:pt x="189"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2" name="îşļide">
                <a:extLst>
                  <a:ext uri="{FF2B5EF4-FFF2-40B4-BE49-F238E27FC236}">
                    <a16:creationId xmlns:a16="http://schemas.microsoft.com/office/drawing/2014/main" id="{6ADEA3D9-729E-4991-BD00-DDB95217294E}"/>
                  </a:ext>
                </a:extLst>
              </p:cNvPr>
              <p:cNvSpPr/>
              <p:nvPr/>
            </p:nvSpPr>
            <p:spPr bwMode="auto">
              <a:xfrm>
                <a:off x="4007" y="974"/>
                <a:ext cx="269" cy="1013"/>
              </a:xfrm>
              <a:custGeom>
                <a:avLst/>
                <a:gdLst>
                  <a:gd name="T0" fmla="*/ 68 w 114"/>
                  <a:gd name="T1" fmla="*/ 196 h 428"/>
                  <a:gd name="T2" fmla="*/ 80 w 114"/>
                  <a:gd name="T3" fmla="*/ 175 h 428"/>
                  <a:gd name="T4" fmla="*/ 96 w 114"/>
                  <a:gd name="T5" fmla="*/ 159 h 428"/>
                  <a:gd name="T6" fmla="*/ 98 w 114"/>
                  <a:gd name="T7" fmla="*/ 137 h 428"/>
                  <a:gd name="T8" fmla="*/ 95 w 114"/>
                  <a:gd name="T9" fmla="*/ 113 h 428"/>
                  <a:gd name="T10" fmla="*/ 61 w 114"/>
                  <a:gd name="T11" fmla="*/ 186 h 428"/>
                  <a:gd name="T12" fmla="*/ 71 w 114"/>
                  <a:gd name="T13" fmla="*/ 84 h 428"/>
                  <a:gd name="T14" fmla="*/ 70 w 114"/>
                  <a:gd name="T15" fmla="*/ 61 h 428"/>
                  <a:gd name="T16" fmla="*/ 66 w 114"/>
                  <a:gd name="T17" fmla="*/ 44 h 428"/>
                  <a:gd name="T18" fmla="*/ 56 w 114"/>
                  <a:gd name="T19" fmla="*/ 50 h 428"/>
                  <a:gd name="T20" fmla="*/ 53 w 114"/>
                  <a:gd name="T21" fmla="*/ 153 h 428"/>
                  <a:gd name="T22" fmla="*/ 18 w 114"/>
                  <a:gd name="T23" fmla="*/ 78 h 428"/>
                  <a:gd name="T24" fmla="*/ 16 w 114"/>
                  <a:gd name="T25" fmla="*/ 102 h 428"/>
                  <a:gd name="T26" fmla="*/ 17 w 114"/>
                  <a:gd name="T27" fmla="*/ 124 h 428"/>
                  <a:gd name="T28" fmla="*/ 33 w 114"/>
                  <a:gd name="T29" fmla="*/ 140 h 428"/>
                  <a:gd name="T30" fmla="*/ 54 w 114"/>
                  <a:gd name="T31" fmla="*/ 196 h 428"/>
                  <a:gd name="T32" fmla="*/ 23 w 114"/>
                  <a:gd name="T33" fmla="*/ 276 h 428"/>
                  <a:gd name="T34" fmla="*/ 60 w 114"/>
                  <a:gd name="T35" fmla="*/ 428 h 428"/>
                  <a:gd name="T36" fmla="*/ 96 w 114"/>
                  <a:gd name="T37" fmla="*/ 276 h 428"/>
                  <a:gd name="T38" fmla="*/ 68 w 114"/>
                  <a:gd name="T39" fmla="*/ 196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428">
                    <a:moveTo>
                      <a:pt x="68" y="196"/>
                    </a:moveTo>
                    <a:cubicBezTo>
                      <a:pt x="71" y="189"/>
                      <a:pt x="75" y="182"/>
                      <a:pt x="80" y="175"/>
                    </a:cubicBezTo>
                    <a:cubicBezTo>
                      <a:pt x="80" y="175"/>
                      <a:pt x="109" y="162"/>
                      <a:pt x="96" y="159"/>
                    </a:cubicBezTo>
                    <a:cubicBezTo>
                      <a:pt x="96" y="159"/>
                      <a:pt x="114" y="130"/>
                      <a:pt x="98" y="137"/>
                    </a:cubicBezTo>
                    <a:cubicBezTo>
                      <a:pt x="98" y="137"/>
                      <a:pt x="110" y="101"/>
                      <a:pt x="95" y="113"/>
                    </a:cubicBezTo>
                    <a:cubicBezTo>
                      <a:pt x="84" y="122"/>
                      <a:pt x="69" y="144"/>
                      <a:pt x="61" y="186"/>
                    </a:cubicBezTo>
                    <a:cubicBezTo>
                      <a:pt x="62" y="155"/>
                      <a:pt x="65" y="97"/>
                      <a:pt x="71" y="84"/>
                    </a:cubicBezTo>
                    <a:cubicBezTo>
                      <a:pt x="78" y="64"/>
                      <a:pt x="62" y="79"/>
                      <a:pt x="70" y="61"/>
                    </a:cubicBezTo>
                    <a:cubicBezTo>
                      <a:pt x="78" y="44"/>
                      <a:pt x="66" y="49"/>
                      <a:pt x="66" y="44"/>
                    </a:cubicBezTo>
                    <a:cubicBezTo>
                      <a:pt x="66" y="39"/>
                      <a:pt x="65" y="0"/>
                      <a:pt x="56" y="50"/>
                    </a:cubicBezTo>
                    <a:cubicBezTo>
                      <a:pt x="51" y="77"/>
                      <a:pt x="51" y="119"/>
                      <a:pt x="53" y="153"/>
                    </a:cubicBezTo>
                    <a:cubicBezTo>
                      <a:pt x="45" y="110"/>
                      <a:pt x="29" y="88"/>
                      <a:pt x="18" y="78"/>
                    </a:cubicBezTo>
                    <a:cubicBezTo>
                      <a:pt x="3" y="66"/>
                      <a:pt x="16" y="102"/>
                      <a:pt x="16" y="102"/>
                    </a:cubicBezTo>
                    <a:cubicBezTo>
                      <a:pt x="0" y="96"/>
                      <a:pt x="17" y="124"/>
                      <a:pt x="17" y="124"/>
                    </a:cubicBezTo>
                    <a:cubicBezTo>
                      <a:pt x="5" y="128"/>
                      <a:pt x="33" y="140"/>
                      <a:pt x="33" y="140"/>
                    </a:cubicBezTo>
                    <a:cubicBezTo>
                      <a:pt x="49" y="159"/>
                      <a:pt x="53" y="183"/>
                      <a:pt x="54" y="196"/>
                    </a:cubicBezTo>
                    <a:cubicBezTo>
                      <a:pt x="26" y="198"/>
                      <a:pt x="11" y="217"/>
                      <a:pt x="23" y="276"/>
                    </a:cubicBezTo>
                    <a:cubicBezTo>
                      <a:pt x="36" y="339"/>
                      <a:pt x="46" y="428"/>
                      <a:pt x="60" y="428"/>
                    </a:cubicBezTo>
                    <a:cubicBezTo>
                      <a:pt x="73" y="428"/>
                      <a:pt x="84" y="339"/>
                      <a:pt x="96" y="276"/>
                    </a:cubicBezTo>
                    <a:cubicBezTo>
                      <a:pt x="108" y="219"/>
                      <a:pt x="94" y="199"/>
                      <a:pt x="68"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3" name="iṣḻíḑé">
                <a:extLst>
                  <a:ext uri="{FF2B5EF4-FFF2-40B4-BE49-F238E27FC236}">
                    <a16:creationId xmlns:a16="http://schemas.microsoft.com/office/drawing/2014/main" id="{0D9DB6F8-F676-4E4C-823F-3866BA8FCAE1}"/>
                  </a:ext>
                </a:extLst>
              </p:cNvPr>
              <p:cNvSpPr/>
              <p:nvPr/>
            </p:nvSpPr>
            <p:spPr bwMode="auto">
              <a:xfrm>
                <a:off x="3247" y="1346"/>
                <a:ext cx="183" cy="182"/>
              </a:xfrm>
              <a:custGeom>
                <a:avLst/>
                <a:gdLst>
                  <a:gd name="T0" fmla="*/ 50 w 77"/>
                  <a:gd name="T1" fmla="*/ 2 h 77"/>
                  <a:gd name="T2" fmla="*/ 43 w 77"/>
                  <a:gd name="T3" fmla="*/ 0 h 77"/>
                  <a:gd name="T4" fmla="*/ 39 w 77"/>
                  <a:gd name="T5" fmla="*/ 0 h 77"/>
                  <a:gd name="T6" fmla="*/ 0 w 77"/>
                  <a:gd name="T7" fmla="*/ 39 h 77"/>
                  <a:gd name="T8" fmla="*/ 39 w 77"/>
                  <a:gd name="T9" fmla="*/ 77 h 77"/>
                  <a:gd name="T10" fmla="*/ 77 w 77"/>
                  <a:gd name="T11" fmla="*/ 39 h 77"/>
                  <a:gd name="T12" fmla="*/ 50 w 77"/>
                  <a:gd name="T13" fmla="*/ 2 h 77"/>
                </a:gdLst>
                <a:ahLst/>
                <a:cxnLst>
                  <a:cxn ang="0">
                    <a:pos x="T0" y="T1"/>
                  </a:cxn>
                  <a:cxn ang="0">
                    <a:pos x="T2" y="T3"/>
                  </a:cxn>
                  <a:cxn ang="0">
                    <a:pos x="T4" y="T5"/>
                  </a:cxn>
                  <a:cxn ang="0">
                    <a:pos x="T6" y="T7"/>
                  </a:cxn>
                  <a:cxn ang="0">
                    <a:pos x="T8" y="T9"/>
                  </a:cxn>
                  <a:cxn ang="0">
                    <a:pos x="T10" y="T11"/>
                  </a:cxn>
                  <a:cxn ang="0">
                    <a:pos x="T12" y="T13"/>
                  </a:cxn>
                </a:cxnLst>
                <a:rect l="0" t="0" r="r" b="b"/>
                <a:pathLst>
                  <a:path w="77" h="77">
                    <a:moveTo>
                      <a:pt x="50" y="2"/>
                    </a:moveTo>
                    <a:cubicBezTo>
                      <a:pt x="48" y="1"/>
                      <a:pt x="46" y="0"/>
                      <a:pt x="43" y="0"/>
                    </a:cubicBezTo>
                    <a:cubicBezTo>
                      <a:pt x="42" y="0"/>
                      <a:pt x="40" y="0"/>
                      <a:pt x="39" y="0"/>
                    </a:cubicBezTo>
                    <a:cubicBezTo>
                      <a:pt x="17" y="0"/>
                      <a:pt x="0" y="17"/>
                      <a:pt x="0" y="39"/>
                    </a:cubicBezTo>
                    <a:cubicBezTo>
                      <a:pt x="0" y="60"/>
                      <a:pt x="17" y="77"/>
                      <a:pt x="39" y="77"/>
                    </a:cubicBezTo>
                    <a:cubicBezTo>
                      <a:pt x="60" y="77"/>
                      <a:pt x="77" y="60"/>
                      <a:pt x="77" y="39"/>
                    </a:cubicBezTo>
                    <a:cubicBezTo>
                      <a:pt x="77" y="21"/>
                      <a:pt x="66" y="7"/>
                      <a:pt x="50" y="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4" name="ísḻîdè">
                <a:extLst>
                  <a:ext uri="{FF2B5EF4-FFF2-40B4-BE49-F238E27FC236}">
                    <a16:creationId xmlns:a16="http://schemas.microsoft.com/office/drawing/2014/main" id="{7DA58848-EA93-4608-B0F2-8520931F082E}"/>
                  </a:ext>
                </a:extLst>
              </p:cNvPr>
              <p:cNvSpPr/>
              <p:nvPr/>
            </p:nvSpPr>
            <p:spPr bwMode="auto">
              <a:xfrm>
                <a:off x="3349" y="1026"/>
                <a:ext cx="341" cy="512"/>
              </a:xfrm>
              <a:custGeom>
                <a:avLst/>
                <a:gdLst>
                  <a:gd name="T0" fmla="*/ 105 w 144"/>
                  <a:gd name="T1" fmla="*/ 135 h 216"/>
                  <a:gd name="T2" fmla="*/ 100 w 144"/>
                  <a:gd name="T3" fmla="*/ 135 h 216"/>
                  <a:gd name="T4" fmla="*/ 100 w 144"/>
                  <a:gd name="T5" fmla="*/ 136 h 216"/>
                  <a:gd name="T6" fmla="*/ 100 w 144"/>
                  <a:gd name="T7" fmla="*/ 136 h 216"/>
                  <a:gd name="T8" fmla="*/ 56 w 144"/>
                  <a:gd name="T9" fmla="*/ 26 h 216"/>
                  <a:gd name="T10" fmla="*/ 56 w 144"/>
                  <a:gd name="T11" fmla="*/ 26 h 216"/>
                  <a:gd name="T12" fmla="*/ 57 w 144"/>
                  <a:gd name="T13" fmla="*/ 28 h 216"/>
                  <a:gd name="T14" fmla="*/ 60 w 144"/>
                  <a:gd name="T15" fmla="*/ 28 h 216"/>
                  <a:gd name="T16" fmla="*/ 60 w 144"/>
                  <a:gd name="T17" fmla="*/ 0 h 216"/>
                  <a:gd name="T18" fmla="*/ 53 w 144"/>
                  <a:gd name="T19" fmla="*/ 0 h 216"/>
                  <a:gd name="T20" fmla="*/ 52 w 144"/>
                  <a:gd name="T21" fmla="*/ 0 h 216"/>
                  <a:gd name="T22" fmla="*/ 48 w 144"/>
                  <a:gd name="T23" fmla="*/ 0 h 216"/>
                  <a:gd name="T24" fmla="*/ 44 w 144"/>
                  <a:gd name="T25" fmla="*/ 0 h 216"/>
                  <a:gd name="T26" fmla="*/ 44 w 144"/>
                  <a:gd name="T27" fmla="*/ 28 h 216"/>
                  <a:gd name="T28" fmla="*/ 44 w 144"/>
                  <a:gd name="T29" fmla="*/ 28 h 216"/>
                  <a:gd name="T30" fmla="*/ 0 w 144"/>
                  <a:gd name="T31" fmla="*/ 136 h 216"/>
                  <a:gd name="T32" fmla="*/ 7 w 144"/>
                  <a:gd name="T33" fmla="*/ 137 h 216"/>
                  <a:gd name="T34" fmla="*/ 50 w 144"/>
                  <a:gd name="T35" fmla="*/ 40 h 216"/>
                  <a:gd name="T36" fmla="*/ 93 w 144"/>
                  <a:gd name="T37" fmla="*/ 137 h 216"/>
                  <a:gd name="T38" fmla="*/ 94 w 144"/>
                  <a:gd name="T39" fmla="*/ 136 h 216"/>
                  <a:gd name="T40" fmla="*/ 94 w 144"/>
                  <a:gd name="T41" fmla="*/ 136 h 216"/>
                  <a:gd name="T42" fmla="*/ 93 w 144"/>
                  <a:gd name="T43" fmla="*/ 136 h 216"/>
                  <a:gd name="T44" fmla="*/ 66 w 144"/>
                  <a:gd name="T45" fmla="*/ 173 h 216"/>
                  <a:gd name="T46" fmla="*/ 105 w 144"/>
                  <a:gd name="T47" fmla="*/ 216 h 216"/>
                  <a:gd name="T48" fmla="*/ 144 w 144"/>
                  <a:gd name="T49" fmla="*/ 175 h 216"/>
                  <a:gd name="T50" fmla="*/ 105 w 144"/>
                  <a:gd name="T51" fmla="*/ 13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216">
                    <a:moveTo>
                      <a:pt x="105" y="135"/>
                    </a:moveTo>
                    <a:cubicBezTo>
                      <a:pt x="103" y="135"/>
                      <a:pt x="104" y="135"/>
                      <a:pt x="100" y="135"/>
                    </a:cubicBezTo>
                    <a:cubicBezTo>
                      <a:pt x="100" y="136"/>
                      <a:pt x="100" y="136"/>
                      <a:pt x="100" y="136"/>
                    </a:cubicBezTo>
                    <a:cubicBezTo>
                      <a:pt x="100" y="136"/>
                      <a:pt x="100" y="136"/>
                      <a:pt x="100" y="136"/>
                    </a:cubicBezTo>
                    <a:cubicBezTo>
                      <a:pt x="58" y="64"/>
                      <a:pt x="56" y="32"/>
                      <a:pt x="56" y="26"/>
                    </a:cubicBezTo>
                    <a:cubicBezTo>
                      <a:pt x="56" y="26"/>
                      <a:pt x="56" y="26"/>
                      <a:pt x="56" y="26"/>
                    </a:cubicBezTo>
                    <a:cubicBezTo>
                      <a:pt x="57" y="28"/>
                      <a:pt x="57" y="28"/>
                      <a:pt x="57" y="28"/>
                    </a:cubicBezTo>
                    <a:cubicBezTo>
                      <a:pt x="60" y="28"/>
                      <a:pt x="60" y="28"/>
                      <a:pt x="60" y="28"/>
                    </a:cubicBezTo>
                    <a:cubicBezTo>
                      <a:pt x="60" y="0"/>
                      <a:pt x="60" y="0"/>
                      <a:pt x="60" y="0"/>
                    </a:cubicBezTo>
                    <a:cubicBezTo>
                      <a:pt x="53" y="0"/>
                      <a:pt x="53" y="0"/>
                      <a:pt x="53" y="0"/>
                    </a:cubicBezTo>
                    <a:cubicBezTo>
                      <a:pt x="52" y="0"/>
                      <a:pt x="52" y="0"/>
                      <a:pt x="52" y="0"/>
                    </a:cubicBezTo>
                    <a:cubicBezTo>
                      <a:pt x="48" y="0"/>
                      <a:pt x="48" y="0"/>
                      <a:pt x="48" y="0"/>
                    </a:cubicBezTo>
                    <a:cubicBezTo>
                      <a:pt x="44" y="0"/>
                      <a:pt x="44" y="0"/>
                      <a:pt x="44" y="0"/>
                    </a:cubicBezTo>
                    <a:cubicBezTo>
                      <a:pt x="44" y="28"/>
                      <a:pt x="44" y="28"/>
                      <a:pt x="44" y="28"/>
                    </a:cubicBezTo>
                    <a:cubicBezTo>
                      <a:pt x="44" y="28"/>
                      <a:pt x="44" y="28"/>
                      <a:pt x="44" y="28"/>
                    </a:cubicBezTo>
                    <a:cubicBezTo>
                      <a:pt x="44" y="28"/>
                      <a:pt x="46" y="62"/>
                      <a:pt x="0" y="136"/>
                    </a:cubicBezTo>
                    <a:cubicBezTo>
                      <a:pt x="3" y="137"/>
                      <a:pt x="5" y="137"/>
                      <a:pt x="7" y="137"/>
                    </a:cubicBezTo>
                    <a:cubicBezTo>
                      <a:pt x="20" y="116"/>
                      <a:pt x="43" y="75"/>
                      <a:pt x="50" y="40"/>
                    </a:cubicBezTo>
                    <a:cubicBezTo>
                      <a:pt x="58" y="75"/>
                      <a:pt x="81" y="115"/>
                      <a:pt x="93" y="137"/>
                    </a:cubicBezTo>
                    <a:cubicBezTo>
                      <a:pt x="94" y="136"/>
                      <a:pt x="94" y="136"/>
                      <a:pt x="94" y="136"/>
                    </a:cubicBezTo>
                    <a:cubicBezTo>
                      <a:pt x="94" y="136"/>
                      <a:pt x="94" y="136"/>
                      <a:pt x="94" y="136"/>
                    </a:cubicBezTo>
                    <a:cubicBezTo>
                      <a:pt x="93" y="136"/>
                      <a:pt x="93" y="136"/>
                      <a:pt x="93" y="136"/>
                    </a:cubicBezTo>
                    <a:cubicBezTo>
                      <a:pt x="78" y="141"/>
                      <a:pt x="66" y="156"/>
                      <a:pt x="66" y="173"/>
                    </a:cubicBezTo>
                    <a:cubicBezTo>
                      <a:pt x="66" y="195"/>
                      <a:pt x="80" y="216"/>
                      <a:pt x="105" y="216"/>
                    </a:cubicBezTo>
                    <a:cubicBezTo>
                      <a:pt x="131" y="216"/>
                      <a:pt x="144" y="197"/>
                      <a:pt x="144" y="175"/>
                    </a:cubicBezTo>
                    <a:cubicBezTo>
                      <a:pt x="144" y="154"/>
                      <a:pt x="126" y="135"/>
                      <a:pt x="105" y="135"/>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5" name="îSḻïḍé">
                <a:extLst>
                  <a:ext uri="{FF2B5EF4-FFF2-40B4-BE49-F238E27FC236}">
                    <a16:creationId xmlns:a16="http://schemas.microsoft.com/office/drawing/2014/main" id="{C4591B27-471F-49EA-A75D-6D5A21776302}"/>
                  </a:ext>
                </a:extLst>
              </p:cNvPr>
              <p:cNvSpPr/>
              <p:nvPr/>
            </p:nvSpPr>
            <p:spPr bwMode="auto">
              <a:xfrm>
                <a:off x="3247" y="1346"/>
                <a:ext cx="183" cy="182"/>
              </a:xfrm>
              <a:custGeom>
                <a:avLst/>
                <a:gdLst>
                  <a:gd name="T0" fmla="*/ 39 w 77"/>
                  <a:gd name="T1" fmla="*/ 0 h 77"/>
                  <a:gd name="T2" fmla="*/ 0 w 77"/>
                  <a:gd name="T3" fmla="*/ 39 h 77"/>
                  <a:gd name="T4" fmla="*/ 39 w 77"/>
                  <a:gd name="T5" fmla="*/ 77 h 77"/>
                  <a:gd name="T6" fmla="*/ 77 w 77"/>
                  <a:gd name="T7" fmla="*/ 39 h 77"/>
                  <a:gd name="T8" fmla="*/ 51 w 77"/>
                  <a:gd name="T9" fmla="*/ 2 h 77"/>
                  <a:gd name="T10" fmla="*/ 50 w 77"/>
                  <a:gd name="T11" fmla="*/ 2 h 77"/>
                  <a:gd name="T12" fmla="*/ 43 w 77"/>
                  <a:gd name="T13" fmla="*/ 1 h 77"/>
                  <a:gd name="T14" fmla="*/ 43 w 77"/>
                  <a:gd name="T15" fmla="*/ 1 h 77"/>
                  <a:gd name="T16" fmla="*/ 43 w 77"/>
                  <a:gd name="T17" fmla="*/ 1 h 77"/>
                  <a:gd name="T18" fmla="*/ 44 w 77"/>
                  <a:gd name="T19" fmla="*/ 0 h 77"/>
                  <a:gd name="T20" fmla="*/ 43 w 77"/>
                  <a:gd name="T21" fmla="*/ 0 h 77"/>
                  <a:gd name="T22" fmla="*/ 39 w 77"/>
                  <a:gd name="T23"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 h="77">
                    <a:moveTo>
                      <a:pt x="39" y="0"/>
                    </a:moveTo>
                    <a:cubicBezTo>
                      <a:pt x="17" y="0"/>
                      <a:pt x="0" y="17"/>
                      <a:pt x="0" y="39"/>
                    </a:cubicBezTo>
                    <a:cubicBezTo>
                      <a:pt x="0" y="60"/>
                      <a:pt x="17" y="77"/>
                      <a:pt x="39" y="77"/>
                    </a:cubicBezTo>
                    <a:cubicBezTo>
                      <a:pt x="60" y="77"/>
                      <a:pt x="77" y="60"/>
                      <a:pt x="77" y="39"/>
                    </a:cubicBezTo>
                    <a:cubicBezTo>
                      <a:pt x="77" y="21"/>
                      <a:pt x="66" y="7"/>
                      <a:pt x="51" y="2"/>
                    </a:cubicBezTo>
                    <a:cubicBezTo>
                      <a:pt x="51" y="2"/>
                      <a:pt x="51" y="2"/>
                      <a:pt x="50" y="2"/>
                    </a:cubicBezTo>
                    <a:cubicBezTo>
                      <a:pt x="48" y="2"/>
                      <a:pt x="46" y="2"/>
                      <a:pt x="43" y="1"/>
                    </a:cubicBezTo>
                    <a:cubicBezTo>
                      <a:pt x="43" y="1"/>
                      <a:pt x="43" y="1"/>
                      <a:pt x="43" y="1"/>
                    </a:cubicBezTo>
                    <a:cubicBezTo>
                      <a:pt x="43" y="1"/>
                      <a:pt x="43" y="1"/>
                      <a:pt x="43" y="1"/>
                    </a:cubicBezTo>
                    <a:cubicBezTo>
                      <a:pt x="43" y="1"/>
                      <a:pt x="44" y="1"/>
                      <a:pt x="44" y="0"/>
                    </a:cubicBezTo>
                    <a:cubicBezTo>
                      <a:pt x="44" y="0"/>
                      <a:pt x="43" y="0"/>
                      <a:pt x="43" y="0"/>
                    </a:cubicBezTo>
                    <a:cubicBezTo>
                      <a:pt x="42" y="0"/>
                      <a:pt x="40" y="0"/>
                      <a:pt x="3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6" name="íŝlïḑê">
                <a:extLst>
                  <a:ext uri="{FF2B5EF4-FFF2-40B4-BE49-F238E27FC236}">
                    <a16:creationId xmlns:a16="http://schemas.microsoft.com/office/drawing/2014/main" id="{C9D104EF-40A4-4D96-9A1A-AB82A7C385CF}"/>
                  </a:ext>
                </a:extLst>
              </p:cNvPr>
              <p:cNvSpPr/>
              <p:nvPr/>
            </p:nvSpPr>
            <p:spPr bwMode="auto">
              <a:xfrm>
                <a:off x="3352" y="1026"/>
                <a:ext cx="338" cy="512"/>
              </a:xfrm>
              <a:custGeom>
                <a:avLst/>
                <a:gdLst>
                  <a:gd name="T0" fmla="*/ 93 w 143"/>
                  <a:gd name="T1" fmla="*/ 136 h 216"/>
                  <a:gd name="T2" fmla="*/ 93 w 143"/>
                  <a:gd name="T3" fmla="*/ 136 h 216"/>
                  <a:gd name="T4" fmla="*/ 93 w 143"/>
                  <a:gd name="T5" fmla="*/ 136 h 216"/>
                  <a:gd name="T6" fmla="*/ 93 w 143"/>
                  <a:gd name="T7" fmla="*/ 136 h 216"/>
                  <a:gd name="T8" fmla="*/ 59 w 143"/>
                  <a:gd name="T9" fmla="*/ 0 h 216"/>
                  <a:gd name="T10" fmla="*/ 52 w 143"/>
                  <a:gd name="T11" fmla="*/ 0 h 216"/>
                  <a:gd name="T12" fmla="*/ 51 w 143"/>
                  <a:gd name="T13" fmla="*/ 0 h 216"/>
                  <a:gd name="T14" fmla="*/ 47 w 143"/>
                  <a:gd name="T15" fmla="*/ 0 h 216"/>
                  <a:gd name="T16" fmla="*/ 43 w 143"/>
                  <a:gd name="T17" fmla="*/ 0 h 216"/>
                  <a:gd name="T18" fmla="*/ 43 w 143"/>
                  <a:gd name="T19" fmla="*/ 28 h 216"/>
                  <a:gd name="T20" fmla="*/ 43 w 143"/>
                  <a:gd name="T21" fmla="*/ 28 h 216"/>
                  <a:gd name="T22" fmla="*/ 43 w 143"/>
                  <a:gd name="T23" fmla="*/ 29 h 216"/>
                  <a:gd name="T24" fmla="*/ 0 w 143"/>
                  <a:gd name="T25" fmla="*/ 135 h 216"/>
                  <a:gd name="T26" fmla="*/ 6 w 143"/>
                  <a:gd name="T27" fmla="*/ 137 h 216"/>
                  <a:gd name="T28" fmla="*/ 7 w 143"/>
                  <a:gd name="T29" fmla="*/ 137 h 216"/>
                  <a:gd name="T30" fmla="*/ 49 w 143"/>
                  <a:gd name="T31" fmla="*/ 40 h 216"/>
                  <a:gd name="T32" fmla="*/ 92 w 143"/>
                  <a:gd name="T33" fmla="*/ 136 h 216"/>
                  <a:gd name="T34" fmla="*/ 92 w 143"/>
                  <a:gd name="T35" fmla="*/ 136 h 216"/>
                  <a:gd name="T36" fmla="*/ 92 w 143"/>
                  <a:gd name="T37" fmla="*/ 136 h 216"/>
                  <a:gd name="T38" fmla="*/ 65 w 143"/>
                  <a:gd name="T39" fmla="*/ 173 h 216"/>
                  <a:gd name="T40" fmla="*/ 104 w 143"/>
                  <a:gd name="T41" fmla="*/ 216 h 216"/>
                  <a:gd name="T42" fmla="*/ 143 w 143"/>
                  <a:gd name="T43" fmla="*/ 175 h 216"/>
                  <a:gd name="T44" fmla="*/ 104 w 143"/>
                  <a:gd name="T45" fmla="*/ 135 h 216"/>
                  <a:gd name="T46" fmla="*/ 99 w 143"/>
                  <a:gd name="T47" fmla="*/ 135 h 216"/>
                  <a:gd name="T48" fmla="*/ 99 w 143"/>
                  <a:gd name="T49" fmla="*/ 136 h 216"/>
                  <a:gd name="T50" fmla="*/ 99 w 143"/>
                  <a:gd name="T51" fmla="*/ 136 h 216"/>
                  <a:gd name="T52" fmla="*/ 55 w 143"/>
                  <a:gd name="T53" fmla="*/ 26 h 216"/>
                  <a:gd name="T54" fmla="*/ 55 w 143"/>
                  <a:gd name="T55" fmla="*/ 26 h 216"/>
                  <a:gd name="T56" fmla="*/ 56 w 143"/>
                  <a:gd name="T57" fmla="*/ 28 h 216"/>
                  <a:gd name="T58" fmla="*/ 59 w 143"/>
                  <a:gd name="T59" fmla="*/ 28 h 216"/>
                  <a:gd name="T60" fmla="*/ 59 w 143"/>
                  <a:gd name="T61"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3" h="216">
                    <a:moveTo>
                      <a:pt x="93" y="136"/>
                    </a:moveTo>
                    <a:cubicBezTo>
                      <a:pt x="93" y="136"/>
                      <a:pt x="93" y="136"/>
                      <a:pt x="93" y="136"/>
                    </a:cubicBezTo>
                    <a:cubicBezTo>
                      <a:pt x="93" y="136"/>
                      <a:pt x="93" y="136"/>
                      <a:pt x="93" y="136"/>
                    </a:cubicBezTo>
                    <a:cubicBezTo>
                      <a:pt x="93" y="136"/>
                      <a:pt x="93" y="136"/>
                      <a:pt x="93" y="136"/>
                    </a:cubicBezTo>
                    <a:moveTo>
                      <a:pt x="59" y="0"/>
                    </a:moveTo>
                    <a:cubicBezTo>
                      <a:pt x="52" y="0"/>
                      <a:pt x="52" y="0"/>
                      <a:pt x="52" y="0"/>
                    </a:cubicBezTo>
                    <a:cubicBezTo>
                      <a:pt x="51" y="0"/>
                      <a:pt x="51" y="0"/>
                      <a:pt x="51" y="0"/>
                    </a:cubicBezTo>
                    <a:cubicBezTo>
                      <a:pt x="47" y="0"/>
                      <a:pt x="47" y="0"/>
                      <a:pt x="47" y="0"/>
                    </a:cubicBezTo>
                    <a:cubicBezTo>
                      <a:pt x="43" y="0"/>
                      <a:pt x="43" y="0"/>
                      <a:pt x="43" y="0"/>
                    </a:cubicBezTo>
                    <a:cubicBezTo>
                      <a:pt x="43" y="28"/>
                      <a:pt x="43" y="28"/>
                      <a:pt x="43" y="28"/>
                    </a:cubicBezTo>
                    <a:cubicBezTo>
                      <a:pt x="43" y="28"/>
                      <a:pt x="43" y="28"/>
                      <a:pt x="43" y="28"/>
                    </a:cubicBezTo>
                    <a:cubicBezTo>
                      <a:pt x="43" y="28"/>
                      <a:pt x="43" y="28"/>
                      <a:pt x="43" y="29"/>
                    </a:cubicBezTo>
                    <a:cubicBezTo>
                      <a:pt x="43" y="34"/>
                      <a:pt x="42" y="68"/>
                      <a:pt x="0" y="135"/>
                    </a:cubicBezTo>
                    <a:cubicBezTo>
                      <a:pt x="2" y="136"/>
                      <a:pt x="4" y="136"/>
                      <a:pt x="6" y="137"/>
                    </a:cubicBezTo>
                    <a:cubicBezTo>
                      <a:pt x="7" y="137"/>
                      <a:pt x="7" y="137"/>
                      <a:pt x="7" y="137"/>
                    </a:cubicBezTo>
                    <a:cubicBezTo>
                      <a:pt x="20" y="115"/>
                      <a:pt x="42" y="75"/>
                      <a:pt x="49" y="40"/>
                    </a:cubicBezTo>
                    <a:cubicBezTo>
                      <a:pt x="57" y="75"/>
                      <a:pt x="79" y="115"/>
                      <a:pt x="92" y="136"/>
                    </a:cubicBezTo>
                    <a:cubicBezTo>
                      <a:pt x="92" y="136"/>
                      <a:pt x="92" y="136"/>
                      <a:pt x="92" y="136"/>
                    </a:cubicBezTo>
                    <a:cubicBezTo>
                      <a:pt x="92" y="136"/>
                      <a:pt x="92" y="136"/>
                      <a:pt x="92" y="136"/>
                    </a:cubicBezTo>
                    <a:cubicBezTo>
                      <a:pt x="77" y="141"/>
                      <a:pt x="65" y="156"/>
                      <a:pt x="65" y="173"/>
                    </a:cubicBezTo>
                    <a:cubicBezTo>
                      <a:pt x="65" y="195"/>
                      <a:pt x="79" y="216"/>
                      <a:pt x="104" y="216"/>
                    </a:cubicBezTo>
                    <a:cubicBezTo>
                      <a:pt x="130" y="216"/>
                      <a:pt x="143" y="197"/>
                      <a:pt x="143" y="175"/>
                    </a:cubicBezTo>
                    <a:cubicBezTo>
                      <a:pt x="143" y="154"/>
                      <a:pt x="125" y="135"/>
                      <a:pt x="104" y="135"/>
                    </a:cubicBezTo>
                    <a:cubicBezTo>
                      <a:pt x="102" y="135"/>
                      <a:pt x="103" y="135"/>
                      <a:pt x="99" y="135"/>
                    </a:cubicBezTo>
                    <a:cubicBezTo>
                      <a:pt x="99" y="136"/>
                      <a:pt x="99" y="136"/>
                      <a:pt x="99" y="136"/>
                    </a:cubicBezTo>
                    <a:cubicBezTo>
                      <a:pt x="99" y="136"/>
                      <a:pt x="99" y="136"/>
                      <a:pt x="99" y="136"/>
                    </a:cubicBezTo>
                    <a:cubicBezTo>
                      <a:pt x="57" y="64"/>
                      <a:pt x="55" y="32"/>
                      <a:pt x="55" y="26"/>
                    </a:cubicBezTo>
                    <a:cubicBezTo>
                      <a:pt x="55" y="26"/>
                      <a:pt x="55" y="26"/>
                      <a:pt x="55" y="26"/>
                    </a:cubicBezTo>
                    <a:cubicBezTo>
                      <a:pt x="56" y="28"/>
                      <a:pt x="56" y="28"/>
                      <a:pt x="56" y="28"/>
                    </a:cubicBezTo>
                    <a:cubicBezTo>
                      <a:pt x="59" y="28"/>
                      <a:pt x="59" y="28"/>
                      <a:pt x="59" y="28"/>
                    </a:cubicBezTo>
                    <a:cubicBezTo>
                      <a:pt x="59" y="0"/>
                      <a:pt x="59" y="0"/>
                      <a:pt x="5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7" name="íŝ1ïḓé">
                <a:extLst>
                  <a:ext uri="{FF2B5EF4-FFF2-40B4-BE49-F238E27FC236}">
                    <a16:creationId xmlns:a16="http://schemas.microsoft.com/office/drawing/2014/main" id="{22D5E504-A201-454A-82F6-C2CD31CC3D7E}"/>
                  </a:ext>
                </a:extLst>
              </p:cNvPr>
              <p:cNvSpPr/>
              <p:nvPr/>
            </p:nvSpPr>
            <p:spPr bwMode="auto">
              <a:xfrm>
                <a:off x="3349" y="1346"/>
                <a:ext cx="19" cy="5"/>
              </a:xfrm>
              <a:custGeom>
                <a:avLst/>
                <a:gdLst>
                  <a:gd name="T0" fmla="*/ 1 w 8"/>
                  <a:gd name="T1" fmla="*/ 0 h 2"/>
                  <a:gd name="T2" fmla="*/ 1 w 8"/>
                  <a:gd name="T3" fmla="*/ 0 h 2"/>
                  <a:gd name="T4" fmla="*/ 0 w 8"/>
                  <a:gd name="T5" fmla="*/ 1 h 2"/>
                  <a:gd name="T6" fmla="*/ 7 w 8"/>
                  <a:gd name="T7" fmla="*/ 2 h 2"/>
                  <a:gd name="T8" fmla="*/ 8 w 8"/>
                  <a:gd name="T9" fmla="*/ 2 h 2"/>
                  <a:gd name="T10" fmla="*/ 7 w 8"/>
                  <a:gd name="T11" fmla="*/ 2 h 2"/>
                  <a:gd name="T12" fmla="*/ 1 w 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8" h="2">
                    <a:moveTo>
                      <a:pt x="1" y="0"/>
                    </a:moveTo>
                    <a:cubicBezTo>
                      <a:pt x="1" y="0"/>
                      <a:pt x="1" y="0"/>
                      <a:pt x="1" y="0"/>
                    </a:cubicBezTo>
                    <a:cubicBezTo>
                      <a:pt x="1" y="1"/>
                      <a:pt x="0" y="1"/>
                      <a:pt x="0" y="1"/>
                    </a:cubicBezTo>
                    <a:cubicBezTo>
                      <a:pt x="3" y="2"/>
                      <a:pt x="5" y="2"/>
                      <a:pt x="7" y="2"/>
                    </a:cubicBezTo>
                    <a:cubicBezTo>
                      <a:pt x="8" y="2"/>
                      <a:pt x="8" y="2"/>
                      <a:pt x="8" y="2"/>
                    </a:cubicBezTo>
                    <a:cubicBezTo>
                      <a:pt x="8" y="2"/>
                      <a:pt x="8" y="2"/>
                      <a:pt x="7" y="2"/>
                    </a:cubicBezTo>
                    <a:cubicBezTo>
                      <a:pt x="5" y="1"/>
                      <a:pt x="3" y="1"/>
                      <a:pt x="1"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8" name="îsḻïdè">
                <a:extLst>
                  <a:ext uri="{FF2B5EF4-FFF2-40B4-BE49-F238E27FC236}">
                    <a16:creationId xmlns:a16="http://schemas.microsoft.com/office/drawing/2014/main" id="{383BB423-7A1A-407F-A7F1-321222DA2E8C}"/>
                  </a:ext>
                </a:extLst>
              </p:cNvPr>
              <p:cNvSpPr/>
              <p:nvPr/>
            </p:nvSpPr>
            <p:spPr bwMode="auto">
              <a:xfrm>
                <a:off x="4307" y="1739"/>
                <a:ext cx="783" cy="262"/>
              </a:xfrm>
              <a:custGeom>
                <a:avLst/>
                <a:gdLst>
                  <a:gd name="T0" fmla="*/ 76 w 331"/>
                  <a:gd name="T1" fmla="*/ 67 h 111"/>
                  <a:gd name="T2" fmla="*/ 134 w 331"/>
                  <a:gd name="T3" fmla="*/ 111 h 111"/>
                  <a:gd name="T4" fmla="*/ 138 w 331"/>
                  <a:gd name="T5" fmla="*/ 110 h 111"/>
                  <a:gd name="T6" fmla="*/ 141 w 331"/>
                  <a:gd name="T7" fmla="*/ 110 h 111"/>
                  <a:gd name="T8" fmla="*/ 144 w 331"/>
                  <a:gd name="T9" fmla="*/ 110 h 111"/>
                  <a:gd name="T10" fmla="*/ 147 w 331"/>
                  <a:gd name="T11" fmla="*/ 109 h 111"/>
                  <a:gd name="T12" fmla="*/ 149 w 331"/>
                  <a:gd name="T13" fmla="*/ 108 h 111"/>
                  <a:gd name="T14" fmla="*/ 152 w 331"/>
                  <a:gd name="T15" fmla="*/ 108 h 111"/>
                  <a:gd name="T16" fmla="*/ 155 w 331"/>
                  <a:gd name="T17" fmla="*/ 107 h 111"/>
                  <a:gd name="T18" fmla="*/ 158 w 331"/>
                  <a:gd name="T19" fmla="*/ 105 h 111"/>
                  <a:gd name="T20" fmla="*/ 160 w 331"/>
                  <a:gd name="T21" fmla="*/ 104 h 111"/>
                  <a:gd name="T22" fmla="*/ 163 w 331"/>
                  <a:gd name="T23" fmla="*/ 103 h 111"/>
                  <a:gd name="T24" fmla="*/ 165 w 331"/>
                  <a:gd name="T25" fmla="*/ 101 h 111"/>
                  <a:gd name="T26" fmla="*/ 168 w 331"/>
                  <a:gd name="T27" fmla="*/ 100 h 111"/>
                  <a:gd name="T28" fmla="*/ 170 w 331"/>
                  <a:gd name="T29" fmla="*/ 98 h 111"/>
                  <a:gd name="T30" fmla="*/ 173 w 331"/>
                  <a:gd name="T31" fmla="*/ 97 h 111"/>
                  <a:gd name="T32" fmla="*/ 175 w 331"/>
                  <a:gd name="T33" fmla="*/ 95 h 111"/>
                  <a:gd name="T34" fmla="*/ 192 w 331"/>
                  <a:gd name="T35" fmla="*/ 72 h 111"/>
                  <a:gd name="T36" fmla="*/ 223 w 331"/>
                  <a:gd name="T37" fmla="*/ 82 h 111"/>
                  <a:gd name="T38" fmla="*/ 230 w 331"/>
                  <a:gd name="T39" fmla="*/ 69 h 111"/>
                  <a:gd name="T40" fmla="*/ 252 w 331"/>
                  <a:gd name="T41" fmla="*/ 70 h 111"/>
                  <a:gd name="T42" fmla="*/ 217 w 331"/>
                  <a:gd name="T43" fmla="*/ 54 h 111"/>
                  <a:gd name="T44" fmla="*/ 282 w 331"/>
                  <a:gd name="T45" fmla="*/ 54 h 111"/>
                  <a:gd name="T46" fmla="*/ 290 w 331"/>
                  <a:gd name="T47" fmla="*/ 42 h 111"/>
                  <a:gd name="T48" fmla="*/ 264 w 331"/>
                  <a:gd name="T49" fmla="*/ 13 h 111"/>
                  <a:gd name="T50" fmla="*/ 227 w 331"/>
                  <a:gd name="T51" fmla="*/ 16 h 111"/>
                  <a:gd name="T52" fmla="*/ 193 w 331"/>
                  <a:gd name="T53" fmla="*/ 45 h 111"/>
                  <a:gd name="T54" fmla="*/ 82 w 331"/>
                  <a:gd name="T55" fmla="*/ 49 h 111"/>
                  <a:gd name="T56" fmla="*/ 18 w 331"/>
                  <a:gd name="T57" fmla="*/ 58 h 111"/>
                  <a:gd name="T58" fmla="*/ 21 w 331"/>
                  <a:gd name="T59" fmla="*/ 60 h 111"/>
                  <a:gd name="T60" fmla="*/ 24 w 331"/>
                  <a:gd name="T61" fmla="*/ 61 h 111"/>
                  <a:gd name="T62" fmla="*/ 28 w 331"/>
                  <a:gd name="T63" fmla="*/ 62 h 111"/>
                  <a:gd name="T64" fmla="*/ 31 w 331"/>
                  <a:gd name="T65" fmla="*/ 63 h 111"/>
                  <a:gd name="T66" fmla="*/ 34 w 331"/>
                  <a:gd name="T67" fmla="*/ 64 h 111"/>
                  <a:gd name="T68" fmla="*/ 38 w 331"/>
                  <a:gd name="T69" fmla="*/ 65 h 111"/>
                  <a:gd name="T70" fmla="*/ 42 w 331"/>
                  <a:gd name="T71" fmla="*/ 66 h 111"/>
                  <a:gd name="T72" fmla="*/ 48 w 331"/>
                  <a:gd name="T73" fmla="*/ 67 h 111"/>
                  <a:gd name="T74" fmla="*/ 53 w 331"/>
                  <a:gd name="T75" fmla="*/ 67 h 111"/>
                  <a:gd name="T76" fmla="*/ 58 w 331"/>
                  <a:gd name="T77" fmla="*/ 67 h 111"/>
                  <a:gd name="T78" fmla="*/ 64 w 331"/>
                  <a:gd name="T79" fmla="*/ 67 h 111"/>
                  <a:gd name="T80" fmla="*/ 70 w 331"/>
                  <a:gd name="T81" fmla="*/ 6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31" h="111">
                    <a:moveTo>
                      <a:pt x="74" y="67"/>
                    </a:moveTo>
                    <a:cubicBezTo>
                      <a:pt x="74" y="67"/>
                      <a:pt x="75" y="67"/>
                      <a:pt x="76" y="67"/>
                    </a:cubicBezTo>
                    <a:cubicBezTo>
                      <a:pt x="78" y="67"/>
                      <a:pt x="80" y="67"/>
                      <a:pt x="82" y="67"/>
                    </a:cubicBezTo>
                    <a:cubicBezTo>
                      <a:pt x="95" y="91"/>
                      <a:pt x="106" y="111"/>
                      <a:pt x="134" y="111"/>
                    </a:cubicBezTo>
                    <a:cubicBezTo>
                      <a:pt x="135" y="111"/>
                      <a:pt x="136" y="111"/>
                      <a:pt x="137" y="111"/>
                    </a:cubicBezTo>
                    <a:cubicBezTo>
                      <a:pt x="138" y="110"/>
                      <a:pt x="138" y="110"/>
                      <a:pt x="138" y="110"/>
                    </a:cubicBezTo>
                    <a:cubicBezTo>
                      <a:pt x="139" y="110"/>
                      <a:pt x="139" y="110"/>
                      <a:pt x="140" y="110"/>
                    </a:cubicBezTo>
                    <a:cubicBezTo>
                      <a:pt x="140" y="110"/>
                      <a:pt x="141" y="110"/>
                      <a:pt x="141" y="110"/>
                    </a:cubicBezTo>
                    <a:cubicBezTo>
                      <a:pt x="141" y="110"/>
                      <a:pt x="142" y="110"/>
                      <a:pt x="142" y="110"/>
                    </a:cubicBezTo>
                    <a:cubicBezTo>
                      <a:pt x="143" y="110"/>
                      <a:pt x="143" y="110"/>
                      <a:pt x="144" y="110"/>
                    </a:cubicBezTo>
                    <a:cubicBezTo>
                      <a:pt x="144" y="110"/>
                      <a:pt x="145" y="110"/>
                      <a:pt x="145" y="110"/>
                    </a:cubicBezTo>
                    <a:cubicBezTo>
                      <a:pt x="146" y="109"/>
                      <a:pt x="146" y="109"/>
                      <a:pt x="147" y="109"/>
                    </a:cubicBezTo>
                    <a:cubicBezTo>
                      <a:pt x="147" y="109"/>
                      <a:pt x="147" y="109"/>
                      <a:pt x="148" y="109"/>
                    </a:cubicBezTo>
                    <a:cubicBezTo>
                      <a:pt x="148" y="109"/>
                      <a:pt x="149" y="109"/>
                      <a:pt x="149" y="108"/>
                    </a:cubicBezTo>
                    <a:cubicBezTo>
                      <a:pt x="150" y="108"/>
                      <a:pt x="150" y="108"/>
                      <a:pt x="150" y="108"/>
                    </a:cubicBezTo>
                    <a:cubicBezTo>
                      <a:pt x="151" y="108"/>
                      <a:pt x="152" y="108"/>
                      <a:pt x="152" y="108"/>
                    </a:cubicBezTo>
                    <a:cubicBezTo>
                      <a:pt x="153" y="107"/>
                      <a:pt x="153" y="107"/>
                      <a:pt x="153" y="107"/>
                    </a:cubicBezTo>
                    <a:cubicBezTo>
                      <a:pt x="154" y="107"/>
                      <a:pt x="154" y="107"/>
                      <a:pt x="155" y="107"/>
                    </a:cubicBezTo>
                    <a:cubicBezTo>
                      <a:pt x="156" y="106"/>
                      <a:pt x="156" y="106"/>
                      <a:pt x="156" y="106"/>
                    </a:cubicBezTo>
                    <a:cubicBezTo>
                      <a:pt x="156" y="106"/>
                      <a:pt x="157" y="106"/>
                      <a:pt x="158" y="105"/>
                    </a:cubicBezTo>
                    <a:cubicBezTo>
                      <a:pt x="158" y="105"/>
                      <a:pt x="158" y="105"/>
                      <a:pt x="158" y="105"/>
                    </a:cubicBezTo>
                    <a:cubicBezTo>
                      <a:pt x="159" y="105"/>
                      <a:pt x="160" y="105"/>
                      <a:pt x="160" y="104"/>
                    </a:cubicBezTo>
                    <a:cubicBezTo>
                      <a:pt x="161" y="104"/>
                      <a:pt x="161" y="104"/>
                      <a:pt x="161" y="104"/>
                    </a:cubicBezTo>
                    <a:cubicBezTo>
                      <a:pt x="161" y="104"/>
                      <a:pt x="162" y="103"/>
                      <a:pt x="163" y="103"/>
                    </a:cubicBezTo>
                    <a:cubicBezTo>
                      <a:pt x="163" y="103"/>
                      <a:pt x="163" y="103"/>
                      <a:pt x="163" y="103"/>
                    </a:cubicBezTo>
                    <a:cubicBezTo>
                      <a:pt x="164" y="102"/>
                      <a:pt x="165" y="102"/>
                      <a:pt x="165" y="101"/>
                    </a:cubicBezTo>
                    <a:cubicBezTo>
                      <a:pt x="166" y="101"/>
                      <a:pt x="166" y="101"/>
                      <a:pt x="166" y="101"/>
                    </a:cubicBezTo>
                    <a:cubicBezTo>
                      <a:pt x="166" y="101"/>
                      <a:pt x="167" y="100"/>
                      <a:pt x="168" y="100"/>
                    </a:cubicBezTo>
                    <a:cubicBezTo>
                      <a:pt x="168" y="100"/>
                      <a:pt x="168" y="100"/>
                      <a:pt x="168" y="100"/>
                    </a:cubicBezTo>
                    <a:cubicBezTo>
                      <a:pt x="169" y="99"/>
                      <a:pt x="169" y="99"/>
                      <a:pt x="170" y="98"/>
                    </a:cubicBezTo>
                    <a:cubicBezTo>
                      <a:pt x="170" y="98"/>
                      <a:pt x="170" y="98"/>
                      <a:pt x="170" y="98"/>
                    </a:cubicBezTo>
                    <a:cubicBezTo>
                      <a:pt x="171" y="98"/>
                      <a:pt x="172" y="97"/>
                      <a:pt x="173" y="97"/>
                    </a:cubicBezTo>
                    <a:cubicBezTo>
                      <a:pt x="173" y="96"/>
                      <a:pt x="173" y="96"/>
                      <a:pt x="173" y="96"/>
                    </a:cubicBezTo>
                    <a:cubicBezTo>
                      <a:pt x="173" y="96"/>
                      <a:pt x="174" y="95"/>
                      <a:pt x="175" y="95"/>
                    </a:cubicBezTo>
                    <a:cubicBezTo>
                      <a:pt x="175" y="95"/>
                      <a:pt x="175" y="95"/>
                      <a:pt x="175" y="95"/>
                    </a:cubicBezTo>
                    <a:cubicBezTo>
                      <a:pt x="182" y="88"/>
                      <a:pt x="188" y="80"/>
                      <a:pt x="192" y="72"/>
                    </a:cubicBezTo>
                    <a:cubicBezTo>
                      <a:pt x="194" y="76"/>
                      <a:pt x="204" y="92"/>
                      <a:pt x="205" y="83"/>
                    </a:cubicBezTo>
                    <a:cubicBezTo>
                      <a:pt x="205" y="83"/>
                      <a:pt x="230" y="95"/>
                      <a:pt x="223" y="82"/>
                    </a:cubicBezTo>
                    <a:cubicBezTo>
                      <a:pt x="223" y="82"/>
                      <a:pt x="253" y="90"/>
                      <a:pt x="242" y="78"/>
                    </a:cubicBezTo>
                    <a:cubicBezTo>
                      <a:pt x="239" y="76"/>
                      <a:pt x="235" y="72"/>
                      <a:pt x="230" y="69"/>
                    </a:cubicBezTo>
                    <a:cubicBezTo>
                      <a:pt x="239" y="72"/>
                      <a:pt x="245" y="74"/>
                      <a:pt x="246" y="74"/>
                    </a:cubicBezTo>
                    <a:cubicBezTo>
                      <a:pt x="248" y="73"/>
                      <a:pt x="249" y="70"/>
                      <a:pt x="252" y="70"/>
                    </a:cubicBezTo>
                    <a:cubicBezTo>
                      <a:pt x="256" y="70"/>
                      <a:pt x="270" y="79"/>
                      <a:pt x="261" y="67"/>
                    </a:cubicBezTo>
                    <a:cubicBezTo>
                      <a:pt x="255" y="60"/>
                      <a:pt x="234" y="56"/>
                      <a:pt x="217" y="54"/>
                    </a:cubicBezTo>
                    <a:cubicBezTo>
                      <a:pt x="237" y="54"/>
                      <a:pt x="257" y="54"/>
                      <a:pt x="264" y="56"/>
                    </a:cubicBezTo>
                    <a:cubicBezTo>
                      <a:pt x="280" y="61"/>
                      <a:pt x="267" y="49"/>
                      <a:pt x="282" y="54"/>
                    </a:cubicBezTo>
                    <a:cubicBezTo>
                      <a:pt x="296" y="59"/>
                      <a:pt x="291" y="50"/>
                      <a:pt x="295" y="50"/>
                    </a:cubicBezTo>
                    <a:cubicBezTo>
                      <a:pt x="300" y="49"/>
                      <a:pt x="331" y="46"/>
                      <a:pt x="290" y="42"/>
                    </a:cubicBezTo>
                    <a:cubicBezTo>
                      <a:pt x="268" y="39"/>
                      <a:pt x="234" y="43"/>
                      <a:pt x="207" y="47"/>
                    </a:cubicBezTo>
                    <a:cubicBezTo>
                      <a:pt x="241" y="38"/>
                      <a:pt x="258" y="23"/>
                      <a:pt x="264" y="13"/>
                    </a:cubicBezTo>
                    <a:cubicBezTo>
                      <a:pt x="273" y="0"/>
                      <a:pt x="245" y="13"/>
                      <a:pt x="245" y="13"/>
                    </a:cubicBezTo>
                    <a:cubicBezTo>
                      <a:pt x="249" y="0"/>
                      <a:pt x="227" y="16"/>
                      <a:pt x="227" y="16"/>
                    </a:cubicBezTo>
                    <a:cubicBezTo>
                      <a:pt x="224" y="6"/>
                      <a:pt x="215" y="30"/>
                      <a:pt x="215" y="30"/>
                    </a:cubicBezTo>
                    <a:cubicBezTo>
                      <a:pt x="208" y="37"/>
                      <a:pt x="200" y="42"/>
                      <a:pt x="193" y="45"/>
                    </a:cubicBezTo>
                    <a:cubicBezTo>
                      <a:pt x="186" y="22"/>
                      <a:pt x="161" y="4"/>
                      <a:pt x="137" y="4"/>
                    </a:cubicBezTo>
                    <a:cubicBezTo>
                      <a:pt x="108" y="4"/>
                      <a:pt x="95" y="25"/>
                      <a:pt x="82" y="49"/>
                    </a:cubicBezTo>
                    <a:cubicBezTo>
                      <a:pt x="82" y="49"/>
                      <a:pt x="36" y="74"/>
                      <a:pt x="0" y="38"/>
                    </a:cubicBezTo>
                    <a:cubicBezTo>
                      <a:pt x="0" y="38"/>
                      <a:pt x="3" y="49"/>
                      <a:pt x="18" y="58"/>
                    </a:cubicBezTo>
                    <a:cubicBezTo>
                      <a:pt x="19" y="58"/>
                      <a:pt x="20" y="59"/>
                      <a:pt x="20" y="59"/>
                    </a:cubicBezTo>
                    <a:cubicBezTo>
                      <a:pt x="21" y="60"/>
                      <a:pt x="21" y="60"/>
                      <a:pt x="21" y="60"/>
                    </a:cubicBezTo>
                    <a:cubicBezTo>
                      <a:pt x="22" y="60"/>
                      <a:pt x="23" y="60"/>
                      <a:pt x="23" y="60"/>
                    </a:cubicBezTo>
                    <a:cubicBezTo>
                      <a:pt x="24" y="61"/>
                      <a:pt x="24" y="61"/>
                      <a:pt x="24" y="61"/>
                    </a:cubicBezTo>
                    <a:cubicBezTo>
                      <a:pt x="25" y="61"/>
                      <a:pt x="26" y="61"/>
                      <a:pt x="26" y="62"/>
                    </a:cubicBezTo>
                    <a:cubicBezTo>
                      <a:pt x="27" y="62"/>
                      <a:pt x="27" y="62"/>
                      <a:pt x="28" y="62"/>
                    </a:cubicBezTo>
                    <a:cubicBezTo>
                      <a:pt x="28" y="62"/>
                      <a:pt x="29" y="62"/>
                      <a:pt x="29" y="63"/>
                    </a:cubicBezTo>
                    <a:cubicBezTo>
                      <a:pt x="30" y="63"/>
                      <a:pt x="30" y="63"/>
                      <a:pt x="31" y="63"/>
                    </a:cubicBezTo>
                    <a:cubicBezTo>
                      <a:pt x="32" y="63"/>
                      <a:pt x="32" y="64"/>
                      <a:pt x="33" y="64"/>
                    </a:cubicBezTo>
                    <a:cubicBezTo>
                      <a:pt x="33" y="64"/>
                      <a:pt x="34" y="64"/>
                      <a:pt x="34" y="64"/>
                    </a:cubicBezTo>
                    <a:cubicBezTo>
                      <a:pt x="35" y="64"/>
                      <a:pt x="36" y="65"/>
                      <a:pt x="37" y="65"/>
                    </a:cubicBezTo>
                    <a:cubicBezTo>
                      <a:pt x="37" y="65"/>
                      <a:pt x="38" y="65"/>
                      <a:pt x="38" y="65"/>
                    </a:cubicBezTo>
                    <a:cubicBezTo>
                      <a:pt x="40" y="65"/>
                      <a:pt x="41" y="66"/>
                      <a:pt x="42" y="66"/>
                    </a:cubicBezTo>
                    <a:cubicBezTo>
                      <a:pt x="42" y="66"/>
                      <a:pt x="42" y="66"/>
                      <a:pt x="42" y="66"/>
                    </a:cubicBezTo>
                    <a:cubicBezTo>
                      <a:pt x="44" y="66"/>
                      <a:pt x="45" y="66"/>
                      <a:pt x="47" y="66"/>
                    </a:cubicBezTo>
                    <a:cubicBezTo>
                      <a:pt x="47" y="66"/>
                      <a:pt x="48" y="67"/>
                      <a:pt x="48" y="67"/>
                    </a:cubicBezTo>
                    <a:cubicBezTo>
                      <a:pt x="49" y="67"/>
                      <a:pt x="50" y="67"/>
                      <a:pt x="51" y="67"/>
                    </a:cubicBezTo>
                    <a:cubicBezTo>
                      <a:pt x="52" y="67"/>
                      <a:pt x="53" y="67"/>
                      <a:pt x="53" y="67"/>
                    </a:cubicBezTo>
                    <a:cubicBezTo>
                      <a:pt x="54" y="67"/>
                      <a:pt x="55" y="67"/>
                      <a:pt x="56" y="67"/>
                    </a:cubicBezTo>
                    <a:cubicBezTo>
                      <a:pt x="57" y="67"/>
                      <a:pt x="58" y="67"/>
                      <a:pt x="58" y="67"/>
                    </a:cubicBezTo>
                    <a:cubicBezTo>
                      <a:pt x="59" y="67"/>
                      <a:pt x="61" y="67"/>
                      <a:pt x="62" y="67"/>
                    </a:cubicBezTo>
                    <a:cubicBezTo>
                      <a:pt x="62" y="67"/>
                      <a:pt x="63" y="67"/>
                      <a:pt x="64" y="67"/>
                    </a:cubicBezTo>
                    <a:cubicBezTo>
                      <a:pt x="65" y="67"/>
                      <a:pt x="66" y="67"/>
                      <a:pt x="67" y="67"/>
                    </a:cubicBezTo>
                    <a:cubicBezTo>
                      <a:pt x="68" y="67"/>
                      <a:pt x="69" y="67"/>
                      <a:pt x="70" y="67"/>
                    </a:cubicBezTo>
                    <a:cubicBezTo>
                      <a:pt x="71" y="67"/>
                      <a:pt x="72" y="67"/>
                      <a:pt x="74" y="6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29" name="îŝlïḍe">
                <a:extLst>
                  <a:ext uri="{FF2B5EF4-FFF2-40B4-BE49-F238E27FC236}">
                    <a16:creationId xmlns:a16="http://schemas.microsoft.com/office/drawing/2014/main" id="{D8C3CC3D-D0B6-45B1-AA2A-1E762D8DF54E}"/>
                  </a:ext>
                </a:extLst>
              </p:cNvPr>
              <p:cNvSpPr/>
              <p:nvPr/>
            </p:nvSpPr>
            <p:spPr bwMode="auto">
              <a:xfrm>
                <a:off x="2711" y="1429"/>
                <a:ext cx="319" cy="535"/>
              </a:xfrm>
              <a:custGeom>
                <a:avLst/>
                <a:gdLst>
                  <a:gd name="T0" fmla="*/ 102 w 135"/>
                  <a:gd name="T1" fmla="*/ 103 h 226"/>
                  <a:gd name="T2" fmla="*/ 70 w 135"/>
                  <a:gd name="T3" fmla="*/ 43 h 226"/>
                  <a:gd name="T4" fmla="*/ 70 w 135"/>
                  <a:gd name="T5" fmla="*/ 40 h 226"/>
                  <a:gd name="T6" fmla="*/ 70 w 135"/>
                  <a:gd name="T7" fmla="*/ 40 h 226"/>
                  <a:gd name="T8" fmla="*/ 113 w 135"/>
                  <a:gd name="T9" fmla="*/ 2 h 226"/>
                  <a:gd name="T10" fmla="*/ 70 w 135"/>
                  <a:gd name="T11" fmla="*/ 32 h 226"/>
                  <a:gd name="T12" fmla="*/ 67 w 135"/>
                  <a:gd name="T13" fmla="*/ 9 h 226"/>
                  <a:gd name="T14" fmla="*/ 56 w 135"/>
                  <a:gd name="T15" fmla="*/ 10 h 226"/>
                  <a:gd name="T16" fmla="*/ 62 w 135"/>
                  <a:gd name="T17" fmla="*/ 44 h 226"/>
                  <a:gd name="T18" fmla="*/ 34 w 135"/>
                  <a:gd name="T19" fmla="*/ 103 h 226"/>
                  <a:gd name="T20" fmla="*/ 16 w 135"/>
                  <a:gd name="T21" fmla="*/ 194 h 226"/>
                  <a:gd name="T22" fmla="*/ 68 w 135"/>
                  <a:gd name="T23" fmla="*/ 226 h 226"/>
                  <a:gd name="T24" fmla="*/ 120 w 135"/>
                  <a:gd name="T25" fmla="*/ 194 h 226"/>
                  <a:gd name="T26" fmla="*/ 102 w 135"/>
                  <a:gd name="T27" fmla="*/ 103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226">
                    <a:moveTo>
                      <a:pt x="102" y="103"/>
                    </a:moveTo>
                    <a:cubicBezTo>
                      <a:pt x="99" y="74"/>
                      <a:pt x="87" y="45"/>
                      <a:pt x="70" y="43"/>
                    </a:cubicBezTo>
                    <a:cubicBezTo>
                      <a:pt x="70" y="42"/>
                      <a:pt x="70" y="41"/>
                      <a:pt x="70" y="40"/>
                    </a:cubicBezTo>
                    <a:cubicBezTo>
                      <a:pt x="70" y="40"/>
                      <a:pt x="70" y="40"/>
                      <a:pt x="70" y="40"/>
                    </a:cubicBezTo>
                    <a:cubicBezTo>
                      <a:pt x="115" y="39"/>
                      <a:pt x="113" y="2"/>
                      <a:pt x="113" y="2"/>
                    </a:cubicBezTo>
                    <a:cubicBezTo>
                      <a:pt x="79" y="0"/>
                      <a:pt x="71" y="21"/>
                      <a:pt x="70" y="32"/>
                    </a:cubicBezTo>
                    <a:cubicBezTo>
                      <a:pt x="69" y="20"/>
                      <a:pt x="67" y="9"/>
                      <a:pt x="67" y="9"/>
                    </a:cubicBezTo>
                    <a:cubicBezTo>
                      <a:pt x="59" y="6"/>
                      <a:pt x="56" y="10"/>
                      <a:pt x="56" y="10"/>
                    </a:cubicBezTo>
                    <a:cubicBezTo>
                      <a:pt x="60" y="24"/>
                      <a:pt x="62" y="35"/>
                      <a:pt x="62" y="44"/>
                    </a:cubicBezTo>
                    <a:cubicBezTo>
                      <a:pt x="47" y="50"/>
                      <a:pt x="36" y="77"/>
                      <a:pt x="34" y="103"/>
                    </a:cubicBezTo>
                    <a:cubicBezTo>
                      <a:pt x="32" y="133"/>
                      <a:pt x="0" y="149"/>
                      <a:pt x="16" y="194"/>
                    </a:cubicBezTo>
                    <a:cubicBezTo>
                      <a:pt x="25" y="221"/>
                      <a:pt x="52" y="226"/>
                      <a:pt x="68" y="226"/>
                    </a:cubicBezTo>
                    <a:cubicBezTo>
                      <a:pt x="84" y="226"/>
                      <a:pt x="111" y="221"/>
                      <a:pt x="120" y="194"/>
                    </a:cubicBezTo>
                    <a:cubicBezTo>
                      <a:pt x="135" y="149"/>
                      <a:pt x="104" y="133"/>
                      <a:pt x="102"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0" name="îṧḻiḓe">
                <a:extLst>
                  <a:ext uri="{FF2B5EF4-FFF2-40B4-BE49-F238E27FC236}">
                    <a16:creationId xmlns:a16="http://schemas.microsoft.com/office/drawing/2014/main" id="{9CC3110E-0993-4105-A2ED-F75D1D311457}"/>
                  </a:ext>
                </a:extLst>
              </p:cNvPr>
              <p:cNvSpPr/>
              <p:nvPr/>
            </p:nvSpPr>
            <p:spPr bwMode="auto">
              <a:xfrm>
                <a:off x="2770" y="2340"/>
                <a:ext cx="425" cy="412"/>
              </a:xfrm>
              <a:custGeom>
                <a:avLst/>
                <a:gdLst>
                  <a:gd name="T0" fmla="*/ 161 w 180"/>
                  <a:gd name="T1" fmla="*/ 71 h 174"/>
                  <a:gd name="T2" fmla="*/ 179 w 180"/>
                  <a:gd name="T3" fmla="*/ 48 h 174"/>
                  <a:gd name="T4" fmla="*/ 97 w 180"/>
                  <a:gd name="T5" fmla="*/ 2 h 174"/>
                  <a:gd name="T6" fmla="*/ 10 w 180"/>
                  <a:gd name="T7" fmla="*/ 41 h 174"/>
                  <a:gd name="T8" fmla="*/ 27 w 180"/>
                  <a:gd name="T9" fmla="*/ 66 h 174"/>
                  <a:gd name="T10" fmla="*/ 9 w 180"/>
                  <a:gd name="T11" fmla="*/ 106 h 174"/>
                  <a:gd name="T12" fmla="*/ 39 w 180"/>
                  <a:gd name="T13" fmla="*/ 168 h 174"/>
                  <a:gd name="T14" fmla="*/ 90 w 180"/>
                  <a:gd name="T15" fmla="*/ 170 h 174"/>
                  <a:gd name="T16" fmla="*/ 140 w 180"/>
                  <a:gd name="T17" fmla="*/ 173 h 174"/>
                  <a:gd name="T18" fmla="*/ 175 w 180"/>
                  <a:gd name="T19" fmla="*/ 113 h 174"/>
                  <a:gd name="T20" fmla="*/ 161 w 180"/>
                  <a:gd name="T21" fmla="*/ 71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174">
                    <a:moveTo>
                      <a:pt x="161" y="71"/>
                    </a:moveTo>
                    <a:cubicBezTo>
                      <a:pt x="161" y="71"/>
                      <a:pt x="178" y="71"/>
                      <a:pt x="179" y="48"/>
                    </a:cubicBezTo>
                    <a:cubicBezTo>
                      <a:pt x="180" y="24"/>
                      <a:pt x="146" y="4"/>
                      <a:pt x="97" y="2"/>
                    </a:cubicBezTo>
                    <a:cubicBezTo>
                      <a:pt x="48" y="0"/>
                      <a:pt x="11" y="18"/>
                      <a:pt x="10" y="41"/>
                    </a:cubicBezTo>
                    <a:cubicBezTo>
                      <a:pt x="9" y="64"/>
                      <a:pt x="27" y="66"/>
                      <a:pt x="27" y="66"/>
                    </a:cubicBezTo>
                    <a:cubicBezTo>
                      <a:pt x="27" y="66"/>
                      <a:pt x="10" y="74"/>
                      <a:pt x="9" y="106"/>
                    </a:cubicBezTo>
                    <a:cubicBezTo>
                      <a:pt x="7" y="139"/>
                      <a:pt x="0" y="167"/>
                      <a:pt x="39" y="168"/>
                    </a:cubicBezTo>
                    <a:cubicBezTo>
                      <a:pt x="60" y="169"/>
                      <a:pt x="64" y="169"/>
                      <a:pt x="90" y="170"/>
                    </a:cubicBezTo>
                    <a:cubicBezTo>
                      <a:pt x="116" y="171"/>
                      <a:pt x="119" y="172"/>
                      <a:pt x="140" y="173"/>
                    </a:cubicBezTo>
                    <a:cubicBezTo>
                      <a:pt x="179" y="174"/>
                      <a:pt x="174" y="146"/>
                      <a:pt x="175" y="113"/>
                    </a:cubicBezTo>
                    <a:cubicBezTo>
                      <a:pt x="176" y="81"/>
                      <a:pt x="161" y="71"/>
                      <a:pt x="161"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1" name="îṧľiḓè">
                <a:extLst>
                  <a:ext uri="{FF2B5EF4-FFF2-40B4-BE49-F238E27FC236}">
                    <a16:creationId xmlns:a16="http://schemas.microsoft.com/office/drawing/2014/main" id="{E9935E4B-B069-4EBA-8973-51BCFDC7EB80}"/>
                  </a:ext>
                </a:extLst>
              </p:cNvPr>
              <p:cNvSpPr/>
              <p:nvPr/>
            </p:nvSpPr>
            <p:spPr bwMode="auto">
              <a:xfrm>
                <a:off x="3411" y="2633"/>
                <a:ext cx="156" cy="140"/>
              </a:xfrm>
              <a:custGeom>
                <a:avLst/>
                <a:gdLst>
                  <a:gd name="T0" fmla="*/ 66 w 66"/>
                  <a:gd name="T1" fmla="*/ 50 h 59"/>
                  <a:gd name="T2" fmla="*/ 0 w 66"/>
                  <a:gd name="T3" fmla="*/ 18 h 59"/>
                  <a:gd name="T4" fmla="*/ 66 w 66"/>
                  <a:gd name="T5" fmla="*/ 50 h 59"/>
                </a:gdLst>
                <a:ahLst/>
                <a:cxnLst>
                  <a:cxn ang="0">
                    <a:pos x="T0" y="T1"/>
                  </a:cxn>
                  <a:cxn ang="0">
                    <a:pos x="T2" y="T3"/>
                  </a:cxn>
                  <a:cxn ang="0">
                    <a:pos x="T4" y="T5"/>
                  </a:cxn>
                </a:cxnLst>
                <a:rect l="0" t="0" r="r" b="b"/>
                <a:pathLst>
                  <a:path w="66" h="59">
                    <a:moveTo>
                      <a:pt x="66" y="50"/>
                    </a:moveTo>
                    <a:cubicBezTo>
                      <a:pt x="66" y="50"/>
                      <a:pt x="56" y="0"/>
                      <a:pt x="0" y="18"/>
                    </a:cubicBezTo>
                    <a:cubicBezTo>
                      <a:pt x="0" y="18"/>
                      <a:pt x="8" y="59"/>
                      <a:pt x="66"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2" name="ï$1iḓê">
                <a:extLst>
                  <a:ext uri="{FF2B5EF4-FFF2-40B4-BE49-F238E27FC236}">
                    <a16:creationId xmlns:a16="http://schemas.microsoft.com/office/drawing/2014/main" id="{0D7A38FA-A9AF-4A29-A0B2-5741B6F9C8CD}"/>
                  </a:ext>
                </a:extLst>
              </p:cNvPr>
              <p:cNvSpPr/>
              <p:nvPr/>
            </p:nvSpPr>
            <p:spPr bwMode="auto">
              <a:xfrm>
                <a:off x="3342" y="2505"/>
                <a:ext cx="168" cy="159"/>
              </a:xfrm>
              <a:custGeom>
                <a:avLst/>
                <a:gdLst>
                  <a:gd name="T0" fmla="*/ 71 w 71"/>
                  <a:gd name="T1" fmla="*/ 48 h 67"/>
                  <a:gd name="T2" fmla="*/ 0 w 71"/>
                  <a:gd name="T3" fmla="*/ 28 h 67"/>
                  <a:gd name="T4" fmla="*/ 71 w 71"/>
                  <a:gd name="T5" fmla="*/ 48 h 67"/>
                </a:gdLst>
                <a:ahLst/>
                <a:cxnLst>
                  <a:cxn ang="0">
                    <a:pos x="T0" y="T1"/>
                  </a:cxn>
                  <a:cxn ang="0">
                    <a:pos x="T2" y="T3"/>
                  </a:cxn>
                  <a:cxn ang="0">
                    <a:pos x="T4" y="T5"/>
                  </a:cxn>
                </a:cxnLst>
                <a:rect l="0" t="0" r="r" b="b"/>
                <a:pathLst>
                  <a:path w="71" h="67">
                    <a:moveTo>
                      <a:pt x="71" y="48"/>
                    </a:moveTo>
                    <a:cubicBezTo>
                      <a:pt x="71" y="48"/>
                      <a:pt x="52" y="0"/>
                      <a:pt x="0" y="28"/>
                    </a:cubicBezTo>
                    <a:cubicBezTo>
                      <a:pt x="0" y="28"/>
                      <a:pt x="15" y="67"/>
                      <a:pt x="71"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3" name="îṩľiďê">
                <a:extLst>
                  <a:ext uri="{FF2B5EF4-FFF2-40B4-BE49-F238E27FC236}">
                    <a16:creationId xmlns:a16="http://schemas.microsoft.com/office/drawing/2014/main" id="{258487AE-A717-431B-8221-5032D431A03C}"/>
                  </a:ext>
                </a:extLst>
              </p:cNvPr>
              <p:cNvSpPr/>
              <p:nvPr/>
            </p:nvSpPr>
            <p:spPr bwMode="auto">
              <a:xfrm>
                <a:off x="3463" y="2778"/>
                <a:ext cx="139" cy="123"/>
              </a:xfrm>
              <a:custGeom>
                <a:avLst/>
                <a:gdLst>
                  <a:gd name="T0" fmla="*/ 59 w 59"/>
                  <a:gd name="T1" fmla="*/ 52 h 52"/>
                  <a:gd name="T2" fmla="*/ 0 w 59"/>
                  <a:gd name="T3" fmla="*/ 8 h 52"/>
                  <a:gd name="T4" fmla="*/ 59 w 59"/>
                  <a:gd name="T5" fmla="*/ 52 h 52"/>
                </a:gdLst>
                <a:ahLst/>
                <a:cxnLst>
                  <a:cxn ang="0">
                    <a:pos x="T0" y="T1"/>
                  </a:cxn>
                  <a:cxn ang="0">
                    <a:pos x="T2" y="T3"/>
                  </a:cxn>
                  <a:cxn ang="0">
                    <a:pos x="T4" y="T5"/>
                  </a:cxn>
                </a:cxnLst>
                <a:rect l="0" t="0" r="r" b="b"/>
                <a:pathLst>
                  <a:path w="59" h="52">
                    <a:moveTo>
                      <a:pt x="59" y="52"/>
                    </a:moveTo>
                    <a:cubicBezTo>
                      <a:pt x="59" y="52"/>
                      <a:pt x="58" y="0"/>
                      <a:pt x="0" y="8"/>
                    </a:cubicBezTo>
                    <a:cubicBezTo>
                      <a:pt x="0" y="8"/>
                      <a:pt x="0" y="50"/>
                      <a:pt x="59" y="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4" name="íṣḻîḋê">
                <a:extLst>
                  <a:ext uri="{FF2B5EF4-FFF2-40B4-BE49-F238E27FC236}">
                    <a16:creationId xmlns:a16="http://schemas.microsoft.com/office/drawing/2014/main" id="{3F18277C-8EB5-4496-BCD9-E1B30BEE7EB1}"/>
                  </a:ext>
                </a:extLst>
              </p:cNvPr>
              <p:cNvSpPr/>
              <p:nvPr/>
            </p:nvSpPr>
            <p:spPr bwMode="auto">
              <a:xfrm>
                <a:off x="3505" y="2569"/>
                <a:ext cx="185" cy="183"/>
              </a:xfrm>
              <a:custGeom>
                <a:avLst/>
                <a:gdLst>
                  <a:gd name="T0" fmla="*/ 26 w 78"/>
                  <a:gd name="T1" fmla="*/ 77 h 77"/>
                  <a:gd name="T2" fmla="*/ 45 w 78"/>
                  <a:gd name="T3" fmla="*/ 0 h 77"/>
                  <a:gd name="T4" fmla="*/ 26 w 78"/>
                  <a:gd name="T5" fmla="*/ 77 h 77"/>
                </a:gdLst>
                <a:ahLst/>
                <a:cxnLst>
                  <a:cxn ang="0">
                    <a:pos x="T0" y="T1"/>
                  </a:cxn>
                  <a:cxn ang="0">
                    <a:pos x="T2" y="T3"/>
                  </a:cxn>
                  <a:cxn ang="0">
                    <a:pos x="T4" y="T5"/>
                  </a:cxn>
                </a:cxnLst>
                <a:rect l="0" t="0" r="r" b="b"/>
                <a:pathLst>
                  <a:path w="78" h="77">
                    <a:moveTo>
                      <a:pt x="26" y="77"/>
                    </a:moveTo>
                    <a:cubicBezTo>
                      <a:pt x="26" y="77"/>
                      <a:pt x="0" y="39"/>
                      <a:pt x="45" y="0"/>
                    </a:cubicBezTo>
                    <a:cubicBezTo>
                      <a:pt x="45" y="0"/>
                      <a:pt x="78" y="50"/>
                      <a:pt x="26" y="7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5" name="iŝľidé">
                <a:extLst>
                  <a:ext uri="{FF2B5EF4-FFF2-40B4-BE49-F238E27FC236}">
                    <a16:creationId xmlns:a16="http://schemas.microsoft.com/office/drawing/2014/main" id="{0FB71DBE-136B-4FBD-BBFE-4A087AEF5E89}"/>
                  </a:ext>
                </a:extLst>
              </p:cNvPr>
              <p:cNvSpPr/>
              <p:nvPr/>
            </p:nvSpPr>
            <p:spPr bwMode="auto">
              <a:xfrm>
                <a:off x="3432" y="2432"/>
                <a:ext cx="187" cy="187"/>
              </a:xfrm>
              <a:custGeom>
                <a:avLst/>
                <a:gdLst>
                  <a:gd name="T0" fmla="*/ 33 w 79"/>
                  <a:gd name="T1" fmla="*/ 79 h 79"/>
                  <a:gd name="T2" fmla="*/ 38 w 79"/>
                  <a:gd name="T3" fmla="*/ 0 h 79"/>
                  <a:gd name="T4" fmla="*/ 33 w 79"/>
                  <a:gd name="T5" fmla="*/ 79 h 79"/>
                </a:gdLst>
                <a:ahLst/>
                <a:cxnLst>
                  <a:cxn ang="0">
                    <a:pos x="T0" y="T1"/>
                  </a:cxn>
                  <a:cxn ang="0">
                    <a:pos x="T2" y="T3"/>
                  </a:cxn>
                  <a:cxn ang="0">
                    <a:pos x="T4" y="T5"/>
                  </a:cxn>
                </a:cxnLst>
                <a:rect l="0" t="0" r="r" b="b"/>
                <a:pathLst>
                  <a:path w="79" h="79">
                    <a:moveTo>
                      <a:pt x="33" y="79"/>
                    </a:moveTo>
                    <a:cubicBezTo>
                      <a:pt x="33" y="79"/>
                      <a:pt x="0" y="46"/>
                      <a:pt x="38" y="0"/>
                    </a:cubicBezTo>
                    <a:cubicBezTo>
                      <a:pt x="38" y="0"/>
                      <a:pt x="79" y="43"/>
                      <a:pt x="33"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6" name="iṡ1ïḋê">
                <a:extLst>
                  <a:ext uri="{FF2B5EF4-FFF2-40B4-BE49-F238E27FC236}">
                    <a16:creationId xmlns:a16="http://schemas.microsoft.com/office/drawing/2014/main" id="{A03862CB-A385-4F6E-BBA4-AAF65DFA970B}"/>
                  </a:ext>
                </a:extLst>
              </p:cNvPr>
              <p:cNvSpPr/>
              <p:nvPr/>
            </p:nvSpPr>
            <p:spPr bwMode="auto">
              <a:xfrm>
                <a:off x="3309" y="2368"/>
                <a:ext cx="144" cy="171"/>
              </a:xfrm>
              <a:custGeom>
                <a:avLst/>
                <a:gdLst>
                  <a:gd name="T0" fmla="*/ 61 w 61"/>
                  <a:gd name="T1" fmla="*/ 66 h 72"/>
                  <a:gd name="T2" fmla="*/ 0 w 61"/>
                  <a:gd name="T3" fmla="*/ 9 h 72"/>
                  <a:gd name="T4" fmla="*/ 61 w 61"/>
                  <a:gd name="T5" fmla="*/ 66 h 72"/>
                </a:gdLst>
                <a:ahLst/>
                <a:cxnLst>
                  <a:cxn ang="0">
                    <a:pos x="T0" y="T1"/>
                  </a:cxn>
                  <a:cxn ang="0">
                    <a:pos x="T2" y="T3"/>
                  </a:cxn>
                  <a:cxn ang="0">
                    <a:pos x="T4" y="T5"/>
                  </a:cxn>
                </a:cxnLst>
                <a:rect l="0" t="0" r="r" b="b"/>
                <a:pathLst>
                  <a:path w="61" h="72">
                    <a:moveTo>
                      <a:pt x="61" y="66"/>
                    </a:moveTo>
                    <a:cubicBezTo>
                      <a:pt x="61" y="66"/>
                      <a:pt x="26" y="72"/>
                      <a:pt x="0" y="9"/>
                    </a:cubicBezTo>
                    <a:cubicBezTo>
                      <a:pt x="0" y="9"/>
                      <a:pt x="52" y="0"/>
                      <a:pt x="61" y="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7" name="iṥľîďê">
                <a:extLst>
                  <a:ext uri="{FF2B5EF4-FFF2-40B4-BE49-F238E27FC236}">
                    <a16:creationId xmlns:a16="http://schemas.microsoft.com/office/drawing/2014/main" id="{74074B46-95D8-4A3A-B9DF-B2899BBAF95A}"/>
                  </a:ext>
                </a:extLst>
              </p:cNvPr>
              <p:cNvSpPr/>
              <p:nvPr/>
            </p:nvSpPr>
            <p:spPr bwMode="auto">
              <a:xfrm>
                <a:off x="3560" y="2728"/>
                <a:ext cx="175" cy="173"/>
              </a:xfrm>
              <a:custGeom>
                <a:avLst/>
                <a:gdLst>
                  <a:gd name="T0" fmla="*/ 18 w 74"/>
                  <a:gd name="T1" fmla="*/ 73 h 73"/>
                  <a:gd name="T2" fmla="*/ 51 w 74"/>
                  <a:gd name="T3" fmla="*/ 0 h 73"/>
                  <a:gd name="T4" fmla="*/ 18 w 74"/>
                  <a:gd name="T5" fmla="*/ 73 h 73"/>
                </a:gdLst>
                <a:ahLst/>
                <a:cxnLst>
                  <a:cxn ang="0">
                    <a:pos x="T0" y="T1"/>
                  </a:cxn>
                  <a:cxn ang="0">
                    <a:pos x="T2" y="T3"/>
                  </a:cxn>
                  <a:cxn ang="0">
                    <a:pos x="T4" y="T5"/>
                  </a:cxn>
                </a:cxnLst>
                <a:rect l="0" t="0" r="r" b="b"/>
                <a:pathLst>
                  <a:path w="74" h="73">
                    <a:moveTo>
                      <a:pt x="18" y="73"/>
                    </a:moveTo>
                    <a:cubicBezTo>
                      <a:pt x="18" y="73"/>
                      <a:pt x="0" y="30"/>
                      <a:pt x="51" y="0"/>
                    </a:cubicBezTo>
                    <a:cubicBezTo>
                      <a:pt x="51" y="0"/>
                      <a:pt x="74" y="55"/>
                      <a:pt x="18"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8" name="iṥḻíḋê">
                <a:extLst>
                  <a:ext uri="{FF2B5EF4-FFF2-40B4-BE49-F238E27FC236}">
                    <a16:creationId xmlns:a16="http://schemas.microsoft.com/office/drawing/2014/main" id="{64979FDD-CB6F-4F62-AA51-49FA32A5B84D}"/>
                  </a:ext>
                </a:extLst>
              </p:cNvPr>
              <p:cNvSpPr/>
              <p:nvPr/>
            </p:nvSpPr>
            <p:spPr bwMode="auto">
              <a:xfrm>
                <a:off x="3385" y="2449"/>
                <a:ext cx="231" cy="568"/>
              </a:xfrm>
              <a:custGeom>
                <a:avLst/>
                <a:gdLst>
                  <a:gd name="T0" fmla="*/ 98 w 98"/>
                  <a:gd name="T1" fmla="*/ 237 h 240"/>
                  <a:gd name="T2" fmla="*/ 6 w 98"/>
                  <a:gd name="T3" fmla="*/ 2 h 240"/>
                  <a:gd name="T4" fmla="*/ 2 w 98"/>
                  <a:gd name="T5" fmla="*/ 1 h 240"/>
                  <a:gd name="T6" fmla="*/ 1 w 98"/>
                  <a:gd name="T7" fmla="*/ 6 h 240"/>
                  <a:gd name="T8" fmla="*/ 92 w 98"/>
                  <a:gd name="T9" fmla="*/ 237 h 240"/>
                  <a:gd name="T10" fmla="*/ 95 w 98"/>
                  <a:gd name="T11" fmla="*/ 240 h 240"/>
                  <a:gd name="T12" fmla="*/ 98 w 98"/>
                  <a:gd name="T13" fmla="*/ 237 h 240"/>
                </a:gdLst>
                <a:ahLst/>
                <a:cxnLst>
                  <a:cxn ang="0">
                    <a:pos x="T0" y="T1"/>
                  </a:cxn>
                  <a:cxn ang="0">
                    <a:pos x="T2" y="T3"/>
                  </a:cxn>
                  <a:cxn ang="0">
                    <a:pos x="T4" y="T5"/>
                  </a:cxn>
                  <a:cxn ang="0">
                    <a:pos x="T6" y="T7"/>
                  </a:cxn>
                  <a:cxn ang="0">
                    <a:pos x="T8" y="T9"/>
                  </a:cxn>
                  <a:cxn ang="0">
                    <a:pos x="T10" y="T11"/>
                  </a:cxn>
                  <a:cxn ang="0">
                    <a:pos x="T12" y="T13"/>
                  </a:cxn>
                </a:cxnLst>
                <a:rect l="0" t="0" r="r" b="b"/>
                <a:pathLst>
                  <a:path w="98" h="240">
                    <a:moveTo>
                      <a:pt x="98" y="237"/>
                    </a:moveTo>
                    <a:cubicBezTo>
                      <a:pt x="91" y="144"/>
                      <a:pt x="64" y="75"/>
                      <a:pt x="6" y="2"/>
                    </a:cubicBezTo>
                    <a:cubicBezTo>
                      <a:pt x="5" y="1"/>
                      <a:pt x="3" y="0"/>
                      <a:pt x="2" y="1"/>
                    </a:cubicBezTo>
                    <a:cubicBezTo>
                      <a:pt x="0" y="2"/>
                      <a:pt x="0" y="4"/>
                      <a:pt x="1" y="6"/>
                    </a:cubicBezTo>
                    <a:cubicBezTo>
                      <a:pt x="59" y="78"/>
                      <a:pt x="85" y="145"/>
                      <a:pt x="92" y="237"/>
                    </a:cubicBezTo>
                    <a:cubicBezTo>
                      <a:pt x="92" y="239"/>
                      <a:pt x="93" y="240"/>
                      <a:pt x="95" y="240"/>
                    </a:cubicBezTo>
                    <a:cubicBezTo>
                      <a:pt x="97" y="240"/>
                      <a:pt x="98" y="239"/>
                      <a:pt x="98" y="2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39" name="îṥḻïḑe">
                <a:extLst>
                  <a:ext uri="{FF2B5EF4-FFF2-40B4-BE49-F238E27FC236}">
                    <a16:creationId xmlns:a16="http://schemas.microsoft.com/office/drawing/2014/main" id="{C8C63297-A3DC-4799-930D-08CDEE3972EC}"/>
                  </a:ext>
                </a:extLst>
              </p:cNvPr>
              <p:cNvSpPr/>
              <p:nvPr/>
            </p:nvSpPr>
            <p:spPr bwMode="auto">
              <a:xfrm>
                <a:off x="3290" y="2766"/>
                <a:ext cx="66" cy="94"/>
              </a:xfrm>
              <a:custGeom>
                <a:avLst/>
                <a:gdLst>
                  <a:gd name="T0" fmla="*/ 8 w 28"/>
                  <a:gd name="T1" fmla="*/ 35 h 40"/>
                  <a:gd name="T2" fmla="*/ 7 w 28"/>
                  <a:gd name="T3" fmla="*/ 35 h 40"/>
                  <a:gd name="T4" fmla="*/ 8 w 28"/>
                  <a:gd name="T5" fmla="*/ 35 h 40"/>
                  <a:gd name="T6" fmla="*/ 8 w 28"/>
                  <a:gd name="T7" fmla="*/ 35 h 40"/>
                  <a:gd name="T8" fmla="*/ 7 w 28"/>
                  <a:gd name="T9" fmla="*/ 35 h 40"/>
                  <a:gd name="T10" fmla="*/ 8 w 28"/>
                  <a:gd name="T11" fmla="*/ 35 h 40"/>
                  <a:gd name="T12" fmla="*/ 8 w 28"/>
                  <a:gd name="T13" fmla="*/ 33 h 40"/>
                  <a:gd name="T14" fmla="*/ 10 w 28"/>
                  <a:gd name="T15" fmla="*/ 22 h 40"/>
                  <a:gd name="T16" fmla="*/ 25 w 28"/>
                  <a:gd name="T17" fmla="*/ 7 h 40"/>
                  <a:gd name="T18" fmla="*/ 27 w 28"/>
                  <a:gd name="T19" fmla="*/ 2 h 40"/>
                  <a:gd name="T20" fmla="*/ 21 w 28"/>
                  <a:gd name="T21" fmla="*/ 1 h 40"/>
                  <a:gd name="T22" fmla="*/ 4 w 28"/>
                  <a:gd name="T23" fmla="*/ 18 h 40"/>
                  <a:gd name="T24" fmla="*/ 0 w 28"/>
                  <a:gd name="T25" fmla="*/ 33 h 40"/>
                  <a:gd name="T26" fmla="*/ 0 w 28"/>
                  <a:gd name="T27" fmla="*/ 37 h 40"/>
                  <a:gd name="T28" fmla="*/ 5 w 28"/>
                  <a:gd name="T29" fmla="*/ 40 h 40"/>
                  <a:gd name="T30" fmla="*/ 8 w 28"/>
                  <a:gd name="T31" fmla="*/ 35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8" h="40">
                    <a:moveTo>
                      <a:pt x="8" y="35"/>
                    </a:moveTo>
                    <a:cubicBezTo>
                      <a:pt x="7" y="35"/>
                      <a:pt x="7" y="35"/>
                      <a:pt x="7" y="35"/>
                    </a:cubicBezTo>
                    <a:cubicBezTo>
                      <a:pt x="8" y="35"/>
                      <a:pt x="8" y="35"/>
                      <a:pt x="8" y="35"/>
                    </a:cubicBezTo>
                    <a:cubicBezTo>
                      <a:pt x="8" y="35"/>
                      <a:pt x="8" y="35"/>
                      <a:pt x="8" y="35"/>
                    </a:cubicBezTo>
                    <a:cubicBezTo>
                      <a:pt x="7" y="35"/>
                      <a:pt x="7" y="35"/>
                      <a:pt x="7" y="35"/>
                    </a:cubicBezTo>
                    <a:cubicBezTo>
                      <a:pt x="8" y="35"/>
                      <a:pt x="8" y="35"/>
                      <a:pt x="8" y="35"/>
                    </a:cubicBezTo>
                    <a:cubicBezTo>
                      <a:pt x="8" y="35"/>
                      <a:pt x="8" y="34"/>
                      <a:pt x="8" y="33"/>
                    </a:cubicBezTo>
                    <a:cubicBezTo>
                      <a:pt x="8" y="30"/>
                      <a:pt x="8" y="26"/>
                      <a:pt x="10" y="22"/>
                    </a:cubicBezTo>
                    <a:cubicBezTo>
                      <a:pt x="13" y="17"/>
                      <a:pt x="17" y="12"/>
                      <a:pt x="25" y="7"/>
                    </a:cubicBezTo>
                    <a:cubicBezTo>
                      <a:pt x="27" y="6"/>
                      <a:pt x="28" y="4"/>
                      <a:pt x="27" y="2"/>
                    </a:cubicBezTo>
                    <a:cubicBezTo>
                      <a:pt x="25" y="0"/>
                      <a:pt x="23" y="0"/>
                      <a:pt x="21" y="1"/>
                    </a:cubicBezTo>
                    <a:cubicBezTo>
                      <a:pt x="12" y="6"/>
                      <a:pt x="7" y="12"/>
                      <a:pt x="4" y="18"/>
                    </a:cubicBezTo>
                    <a:cubicBezTo>
                      <a:pt x="1" y="24"/>
                      <a:pt x="0" y="29"/>
                      <a:pt x="0" y="33"/>
                    </a:cubicBezTo>
                    <a:cubicBezTo>
                      <a:pt x="0" y="35"/>
                      <a:pt x="0" y="36"/>
                      <a:pt x="0" y="37"/>
                    </a:cubicBezTo>
                    <a:cubicBezTo>
                      <a:pt x="1" y="39"/>
                      <a:pt x="3" y="40"/>
                      <a:pt x="5" y="40"/>
                    </a:cubicBezTo>
                    <a:cubicBezTo>
                      <a:pt x="7" y="39"/>
                      <a:pt x="8" y="37"/>
                      <a:pt x="8"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0" name="íşļîďe">
                <a:extLst>
                  <a:ext uri="{FF2B5EF4-FFF2-40B4-BE49-F238E27FC236}">
                    <a16:creationId xmlns:a16="http://schemas.microsoft.com/office/drawing/2014/main" id="{6C927AE3-9D37-49B3-8978-D73433967BF4}"/>
                  </a:ext>
                </a:extLst>
              </p:cNvPr>
              <p:cNvSpPr/>
              <p:nvPr/>
            </p:nvSpPr>
            <p:spPr bwMode="auto">
              <a:xfrm>
                <a:off x="3167" y="2991"/>
                <a:ext cx="258" cy="206"/>
              </a:xfrm>
              <a:custGeom>
                <a:avLst/>
                <a:gdLst>
                  <a:gd name="T0" fmla="*/ 0 w 109"/>
                  <a:gd name="T1" fmla="*/ 5 h 87"/>
                  <a:gd name="T2" fmla="*/ 18 w 109"/>
                  <a:gd name="T3" fmla="*/ 77 h 87"/>
                  <a:gd name="T4" fmla="*/ 59 w 109"/>
                  <a:gd name="T5" fmla="*/ 86 h 87"/>
                  <a:gd name="T6" fmla="*/ 98 w 109"/>
                  <a:gd name="T7" fmla="*/ 76 h 87"/>
                  <a:gd name="T8" fmla="*/ 109 w 109"/>
                  <a:gd name="T9" fmla="*/ 0 h 87"/>
                  <a:gd name="T10" fmla="*/ 56 w 109"/>
                  <a:gd name="T11" fmla="*/ 17 h 87"/>
                  <a:gd name="T12" fmla="*/ 0 w 109"/>
                  <a:gd name="T13" fmla="*/ 5 h 87"/>
                </a:gdLst>
                <a:ahLst/>
                <a:cxnLst>
                  <a:cxn ang="0">
                    <a:pos x="T0" y="T1"/>
                  </a:cxn>
                  <a:cxn ang="0">
                    <a:pos x="T2" y="T3"/>
                  </a:cxn>
                  <a:cxn ang="0">
                    <a:pos x="T4" y="T5"/>
                  </a:cxn>
                  <a:cxn ang="0">
                    <a:pos x="T6" y="T7"/>
                  </a:cxn>
                  <a:cxn ang="0">
                    <a:pos x="T8" y="T9"/>
                  </a:cxn>
                  <a:cxn ang="0">
                    <a:pos x="T10" y="T11"/>
                  </a:cxn>
                  <a:cxn ang="0">
                    <a:pos x="T12" y="T13"/>
                  </a:cxn>
                </a:cxnLst>
                <a:rect l="0" t="0" r="r" b="b"/>
                <a:pathLst>
                  <a:path w="109" h="87">
                    <a:moveTo>
                      <a:pt x="0" y="5"/>
                    </a:moveTo>
                    <a:cubicBezTo>
                      <a:pt x="18" y="77"/>
                      <a:pt x="18" y="77"/>
                      <a:pt x="18" y="77"/>
                    </a:cubicBezTo>
                    <a:cubicBezTo>
                      <a:pt x="18" y="77"/>
                      <a:pt x="35" y="87"/>
                      <a:pt x="59" y="86"/>
                    </a:cubicBezTo>
                    <a:cubicBezTo>
                      <a:pt x="82" y="85"/>
                      <a:pt x="98" y="76"/>
                      <a:pt x="98" y="76"/>
                    </a:cubicBezTo>
                    <a:cubicBezTo>
                      <a:pt x="109" y="0"/>
                      <a:pt x="109" y="0"/>
                      <a:pt x="109" y="0"/>
                    </a:cubicBezTo>
                    <a:cubicBezTo>
                      <a:pt x="109" y="0"/>
                      <a:pt x="88" y="16"/>
                      <a:pt x="56" y="17"/>
                    </a:cubicBezTo>
                    <a:cubicBezTo>
                      <a:pt x="25" y="18"/>
                      <a:pt x="0" y="5"/>
                      <a:pt x="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1" name="ïšlíďè">
                <a:extLst>
                  <a:ext uri="{FF2B5EF4-FFF2-40B4-BE49-F238E27FC236}">
                    <a16:creationId xmlns:a16="http://schemas.microsoft.com/office/drawing/2014/main" id="{CD5B1DF3-939D-49FB-9CF1-26104E352A64}"/>
                  </a:ext>
                </a:extLst>
              </p:cNvPr>
              <p:cNvSpPr/>
              <p:nvPr/>
            </p:nvSpPr>
            <p:spPr bwMode="auto">
              <a:xfrm>
                <a:off x="3129" y="2887"/>
                <a:ext cx="355" cy="163"/>
              </a:xfrm>
              <a:custGeom>
                <a:avLst/>
                <a:gdLst>
                  <a:gd name="T0" fmla="*/ 66 w 150"/>
                  <a:gd name="T1" fmla="*/ 2 h 69"/>
                  <a:gd name="T2" fmla="*/ 10 w 150"/>
                  <a:gd name="T3" fmla="*/ 30 h 69"/>
                  <a:gd name="T4" fmla="*/ 26 w 150"/>
                  <a:gd name="T5" fmla="*/ 59 h 69"/>
                  <a:gd name="T6" fmla="*/ 74 w 150"/>
                  <a:gd name="T7" fmla="*/ 68 h 69"/>
                  <a:gd name="T8" fmla="*/ 112 w 150"/>
                  <a:gd name="T9" fmla="*/ 54 h 69"/>
                  <a:gd name="T10" fmla="*/ 127 w 150"/>
                  <a:gd name="T11" fmla="*/ 24 h 69"/>
                  <a:gd name="T12" fmla="*/ 66 w 150"/>
                  <a:gd name="T13" fmla="*/ 2 h 69"/>
                </a:gdLst>
                <a:ahLst/>
                <a:cxnLst>
                  <a:cxn ang="0">
                    <a:pos x="T0" y="T1"/>
                  </a:cxn>
                  <a:cxn ang="0">
                    <a:pos x="T2" y="T3"/>
                  </a:cxn>
                  <a:cxn ang="0">
                    <a:pos x="T4" y="T5"/>
                  </a:cxn>
                  <a:cxn ang="0">
                    <a:pos x="T6" y="T7"/>
                  </a:cxn>
                  <a:cxn ang="0">
                    <a:pos x="T8" y="T9"/>
                  </a:cxn>
                  <a:cxn ang="0">
                    <a:pos x="T10" y="T11"/>
                  </a:cxn>
                  <a:cxn ang="0">
                    <a:pos x="T12" y="T13"/>
                  </a:cxn>
                </a:cxnLst>
                <a:rect l="0" t="0" r="r" b="b"/>
                <a:pathLst>
                  <a:path w="150" h="69">
                    <a:moveTo>
                      <a:pt x="66" y="2"/>
                    </a:moveTo>
                    <a:cubicBezTo>
                      <a:pt x="41" y="6"/>
                      <a:pt x="20" y="18"/>
                      <a:pt x="10" y="30"/>
                    </a:cubicBezTo>
                    <a:cubicBezTo>
                      <a:pt x="0" y="42"/>
                      <a:pt x="1" y="60"/>
                      <a:pt x="26" y="59"/>
                    </a:cubicBezTo>
                    <a:cubicBezTo>
                      <a:pt x="50" y="58"/>
                      <a:pt x="58" y="69"/>
                      <a:pt x="74" y="68"/>
                    </a:cubicBezTo>
                    <a:cubicBezTo>
                      <a:pt x="89" y="68"/>
                      <a:pt x="101" y="58"/>
                      <a:pt x="112" y="54"/>
                    </a:cubicBezTo>
                    <a:cubicBezTo>
                      <a:pt x="124" y="51"/>
                      <a:pt x="150" y="53"/>
                      <a:pt x="127" y="24"/>
                    </a:cubicBezTo>
                    <a:cubicBezTo>
                      <a:pt x="113" y="7"/>
                      <a:pt x="87" y="0"/>
                      <a:pt x="66"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2" name="ïŝlíďè">
                <a:extLst>
                  <a:ext uri="{FF2B5EF4-FFF2-40B4-BE49-F238E27FC236}">
                    <a16:creationId xmlns:a16="http://schemas.microsoft.com/office/drawing/2014/main" id="{15286B19-C611-4C05-AFA0-A918A3EEBC88}"/>
                  </a:ext>
                </a:extLst>
              </p:cNvPr>
              <p:cNvSpPr/>
              <p:nvPr/>
            </p:nvSpPr>
            <p:spPr bwMode="auto">
              <a:xfrm>
                <a:off x="3250" y="2830"/>
                <a:ext cx="87" cy="85"/>
              </a:xfrm>
              <a:custGeom>
                <a:avLst/>
                <a:gdLst>
                  <a:gd name="T0" fmla="*/ 28 w 37"/>
                  <a:gd name="T1" fmla="*/ 3 h 36"/>
                  <a:gd name="T2" fmla="*/ 19 w 37"/>
                  <a:gd name="T3" fmla="*/ 0 h 36"/>
                  <a:gd name="T4" fmla="*/ 15 w 37"/>
                  <a:gd name="T5" fmla="*/ 1 h 36"/>
                  <a:gd name="T6" fmla="*/ 6 w 37"/>
                  <a:gd name="T7" fmla="*/ 5 h 36"/>
                  <a:gd name="T8" fmla="*/ 1 w 37"/>
                  <a:gd name="T9" fmla="*/ 17 h 36"/>
                  <a:gd name="T10" fmla="*/ 5 w 37"/>
                  <a:gd name="T11" fmla="*/ 30 h 36"/>
                  <a:gd name="T12" fmla="*/ 9 w 37"/>
                  <a:gd name="T13" fmla="*/ 33 h 36"/>
                  <a:gd name="T14" fmla="*/ 18 w 37"/>
                  <a:gd name="T15" fmla="*/ 36 h 36"/>
                  <a:gd name="T16" fmla="*/ 22 w 37"/>
                  <a:gd name="T17" fmla="*/ 36 h 36"/>
                  <a:gd name="T18" fmla="*/ 31 w 37"/>
                  <a:gd name="T19" fmla="*/ 31 h 36"/>
                  <a:gd name="T20" fmla="*/ 36 w 37"/>
                  <a:gd name="T21" fmla="*/ 19 h 36"/>
                  <a:gd name="T22" fmla="*/ 31 w 37"/>
                  <a:gd name="T23" fmla="*/ 6 h 36"/>
                  <a:gd name="T24" fmla="*/ 28 w 37"/>
                  <a:gd name="T25" fmla="*/ 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 h="36">
                    <a:moveTo>
                      <a:pt x="28" y="3"/>
                    </a:moveTo>
                    <a:cubicBezTo>
                      <a:pt x="25" y="1"/>
                      <a:pt x="22" y="0"/>
                      <a:pt x="19" y="0"/>
                    </a:cubicBezTo>
                    <a:cubicBezTo>
                      <a:pt x="18" y="0"/>
                      <a:pt x="16" y="1"/>
                      <a:pt x="15" y="1"/>
                    </a:cubicBezTo>
                    <a:cubicBezTo>
                      <a:pt x="11" y="1"/>
                      <a:pt x="9" y="3"/>
                      <a:pt x="6" y="5"/>
                    </a:cubicBezTo>
                    <a:cubicBezTo>
                      <a:pt x="3" y="8"/>
                      <a:pt x="1" y="13"/>
                      <a:pt x="1" y="17"/>
                    </a:cubicBezTo>
                    <a:cubicBezTo>
                      <a:pt x="0" y="22"/>
                      <a:pt x="2" y="27"/>
                      <a:pt x="5" y="30"/>
                    </a:cubicBezTo>
                    <a:cubicBezTo>
                      <a:pt x="7" y="31"/>
                      <a:pt x="8" y="32"/>
                      <a:pt x="9" y="33"/>
                    </a:cubicBezTo>
                    <a:cubicBezTo>
                      <a:pt x="12" y="35"/>
                      <a:pt x="15" y="36"/>
                      <a:pt x="18" y="36"/>
                    </a:cubicBezTo>
                    <a:cubicBezTo>
                      <a:pt x="19" y="36"/>
                      <a:pt x="21" y="36"/>
                      <a:pt x="22" y="36"/>
                    </a:cubicBezTo>
                    <a:cubicBezTo>
                      <a:pt x="25" y="35"/>
                      <a:pt x="28" y="33"/>
                      <a:pt x="31" y="31"/>
                    </a:cubicBezTo>
                    <a:cubicBezTo>
                      <a:pt x="34" y="28"/>
                      <a:pt x="36" y="24"/>
                      <a:pt x="36" y="19"/>
                    </a:cubicBezTo>
                    <a:cubicBezTo>
                      <a:pt x="37" y="14"/>
                      <a:pt x="35" y="9"/>
                      <a:pt x="31" y="6"/>
                    </a:cubicBezTo>
                    <a:cubicBezTo>
                      <a:pt x="30" y="5"/>
                      <a:pt x="29" y="4"/>
                      <a:pt x="28" y="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3" name="îšḷiḍé">
                <a:extLst>
                  <a:ext uri="{FF2B5EF4-FFF2-40B4-BE49-F238E27FC236}">
                    <a16:creationId xmlns:a16="http://schemas.microsoft.com/office/drawing/2014/main" id="{E0E989CC-97F9-4A2F-97C6-3BCF550A5A03}"/>
                  </a:ext>
                </a:extLst>
              </p:cNvPr>
              <p:cNvSpPr/>
              <p:nvPr/>
            </p:nvSpPr>
            <p:spPr bwMode="auto">
              <a:xfrm>
                <a:off x="4456" y="2489"/>
                <a:ext cx="426" cy="457"/>
              </a:xfrm>
              <a:custGeom>
                <a:avLst/>
                <a:gdLst>
                  <a:gd name="T0" fmla="*/ 85 w 180"/>
                  <a:gd name="T1" fmla="*/ 111 h 193"/>
                  <a:gd name="T2" fmla="*/ 7 w 180"/>
                  <a:gd name="T3" fmla="*/ 155 h 193"/>
                  <a:gd name="T4" fmla="*/ 107 w 180"/>
                  <a:gd name="T5" fmla="*/ 166 h 193"/>
                  <a:gd name="T6" fmla="*/ 176 w 180"/>
                  <a:gd name="T7" fmla="*/ 68 h 193"/>
                  <a:gd name="T8" fmla="*/ 142 w 180"/>
                  <a:gd name="T9" fmla="*/ 0 h 193"/>
                  <a:gd name="T10" fmla="*/ 118 w 180"/>
                  <a:gd name="T11" fmla="*/ 61 h 193"/>
                  <a:gd name="T12" fmla="*/ 85 w 180"/>
                  <a:gd name="T13" fmla="*/ 111 h 193"/>
                </a:gdLst>
                <a:ahLst/>
                <a:cxnLst>
                  <a:cxn ang="0">
                    <a:pos x="T0" y="T1"/>
                  </a:cxn>
                  <a:cxn ang="0">
                    <a:pos x="T2" y="T3"/>
                  </a:cxn>
                  <a:cxn ang="0">
                    <a:pos x="T4" y="T5"/>
                  </a:cxn>
                  <a:cxn ang="0">
                    <a:pos x="T6" y="T7"/>
                  </a:cxn>
                  <a:cxn ang="0">
                    <a:pos x="T8" y="T9"/>
                  </a:cxn>
                  <a:cxn ang="0">
                    <a:pos x="T10" y="T11"/>
                  </a:cxn>
                  <a:cxn ang="0">
                    <a:pos x="T12" y="T13"/>
                  </a:cxn>
                </a:cxnLst>
                <a:rect l="0" t="0" r="r" b="b"/>
                <a:pathLst>
                  <a:path w="180" h="193">
                    <a:moveTo>
                      <a:pt x="85" y="111"/>
                    </a:moveTo>
                    <a:cubicBezTo>
                      <a:pt x="54" y="137"/>
                      <a:pt x="14" y="117"/>
                      <a:pt x="7" y="155"/>
                    </a:cubicBezTo>
                    <a:cubicBezTo>
                      <a:pt x="0" y="193"/>
                      <a:pt x="67" y="190"/>
                      <a:pt x="107" y="166"/>
                    </a:cubicBezTo>
                    <a:cubicBezTo>
                      <a:pt x="141" y="147"/>
                      <a:pt x="171" y="107"/>
                      <a:pt x="176" y="68"/>
                    </a:cubicBezTo>
                    <a:cubicBezTo>
                      <a:pt x="180" y="31"/>
                      <a:pt x="167" y="0"/>
                      <a:pt x="142" y="0"/>
                    </a:cubicBezTo>
                    <a:cubicBezTo>
                      <a:pt x="117" y="0"/>
                      <a:pt x="121" y="36"/>
                      <a:pt x="118" y="61"/>
                    </a:cubicBezTo>
                    <a:cubicBezTo>
                      <a:pt x="114" y="86"/>
                      <a:pt x="99" y="99"/>
                      <a:pt x="85" y="1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4" name="ïṧľîḍè">
                <a:extLst>
                  <a:ext uri="{FF2B5EF4-FFF2-40B4-BE49-F238E27FC236}">
                    <a16:creationId xmlns:a16="http://schemas.microsoft.com/office/drawing/2014/main" id="{CB4016FD-B92C-4FD6-8223-DF761EA8AF93}"/>
                  </a:ext>
                </a:extLst>
              </p:cNvPr>
              <p:cNvSpPr/>
              <p:nvPr/>
            </p:nvSpPr>
            <p:spPr bwMode="auto">
              <a:xfrm>
                <a:off x="4399" y="2771"/>
                <a:ext cx="109" cy="172"/>
              </a:xfrm>
              <a:custGeom>
                <a:avLst/>
                <a:gdLst>
                  <a:gd name="T0" fmla="*/ 40 w 46"/>
                  <a:gd name="T1" fmla="*/ 48 h 73"/>
                  <a:gd name="T2" fmla="*/ 20 w 46"/>
                  <a:gd name="T3" fmla="*/ 71 h 73"/>
                  <a:gd name="T4" fmla="*/ 12 w 46"/>
                  <a:gd name="T5" fmla="*/ 50 h 73"/>
                  <a:gd name="T6" fmla="*/ 0 w 46"/>
                  <a:gd name="T7" fmla="*/ 35 h 73"/>
                  <a:gd name="T8" fmla="*/ 16 w 46"/>
                  <a:gd name="T9" fmla="*/ 26 h 73"/>
                  <a:gd name="T10" fmla="*/ 21 w 46"/>
                  <a:gd name="T11" fmla="*/ 7 h 73"/>
                  <a:gd name="T12" fmla="*/ 42 w 46"/>
                  <a:gd name="T13" fmla="*/ 28 h 73"/>
                </a:gdLst>
                <a:ahLst/>
                <a:cxnLst>
                  <a:cxn ang="0">
                    <a:pos x="T0" y="T1"/>
                  </a:cxn>
                  <a:cxn ang="0">
                    <a:pos x="T2" y="T3"/>
                  </a:cxn>
                  <a:cxn ang="0">
                    <a:pos x="T4" y="T5"/>
                  </a:cxn>
                  <a:cxn ang="0">
                    <a:pos x="T6" y="T7"/>
                  </a:cxn>
                  <a:cxn ang="0">
                    <a:pos x="T8" y="T9"/>
                  </a:cxn>
                  <a:cxn ang="0">
                    <a:pos x="T10" y="T11"/>
                  </a:cxn>
                  <a:cxn ang="0">
                    <a:pos x="T12" y="T13"/>
                  </a:cxn>
                </a:cxnLst>
                <a:rect l="0" t="0" r="r" b="b"/>
                <a:pathLst>
                  <a:path w="46" h="73">
                    <a:moveTo>
                      <a:pt x="40" y="48"/>
                    </a:moveTo>
                    <a:cubicBezTo>
                      <a:pt x="40" y="48"/>
                      <a:pt x="33" y="73"/>
                      <a:pt x="20" y="71"/>
                    </a:cubicBezTo>
                    <a:cubicBezTo>
                      <a:pt x="7" y="69"/>
                      <a:pt x="8" y="57"/>
                      <a:pt x="12" y="50"/>
                    </a:cubicBezTo>
                    <a:cubicBezTo>
                      <a:pt x="12" y="50"/>
                      <a:pt x="0" y="49"/>
                      <a:pt x="0" y="35"/>
                    </a:cubicBezTo>
                    <a:cubicBezTo>
                      <a:pt x="1" y="21"/>
                      <a:pt x="16" y="26"/>
                      <a:pt x="16" y="26"/>
                    </a:cubicBezTo>
                    <a:cubicBezTo>
                      <a:pt x="16" y="26"/>
                      <a:pt x="12" y="14"/>
                      <a:pt x="21" y="7"/>
                    </a:cubicBezTo>
                    <a:cubicBezTo>
                      <a:pt x="30" y="0"/>
                      <a:pt x="46" y="15"/>
                      <a:pt x="42" y="28"/>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5" name="ïSḷiḍè">
                <a:extLst>
                  <a:ext uri="{FF2B5EF4-FFF2-40B4-BE49-F238E27FC236}">
                    <a16:creationId xmlns:a16="http://schemas.microsoft.com/office/drawing/2014/main" id="{55DF671B-66CC-454F-83BA-5303DABBFAD4}"/>
                  </a:ext>
                </a:extLst>
              </p:cNvPr>
              <p:cNvSpPr/>
              <p:nvPr/>
            </p:nvSpPr>
            <p:spPr bwMode="auto">
              <a:xfrm>
                <a:off x="4735" y="2399"/>
                <a:ext cx="161" cy="125"/>
              </a:xfrm>
              <a:custGeom>
                <a:avLst/>
                <a:gdLst>
                  <a:gd name="T0" fmla="*/ 15 w 68"/>
                  <a:gd name="T1" fmla="*/ 44 h 53"/>
                  <a:gd name="T2" fmla="*/ 0 w 68"/>
                  <a:gd name="T3" fmla="*/ 32 h 53"/>
                  <a:gd name="T4" fmla="*/ 17 w 68"/>
                  <a:gd name="T5" fmla="*/ 23 h 53"/>
                  <a:gd name="T6" fmla="*/ 29 w 68"/>
                  <a:gd name="T7" fmla="*/ 1 h 53"/>
                  <a:gd name="T8" fmla="*/ 39 w 68"/>
                  <a:gd name="T9" fmla="*/ 24 h 53"/>
                  <a:gd name="T10" fmla="*/ 62 w 68"/>
                  <a:gd name="T11" fmla="*/ 24 h 53"/>
                  <a:gd name="T12" fmla="*/ 31 w 68"/>
                  <a:gd name="T13" fmla="*/ 44 h 53"/>
                </a:gdLst>
                <a:ahLst/>
                <a:cxnLst>
                  <a:cxn ang="0">
                    <a:pos x="T0" y="T1"/>
                  </a:cxn>
                  <a:cxn ang="0">
                    <a:pos x="T2" y="T3"/>
                  </a:cxn>
                  <a:cxn ang="0">
                    <a:pos x="T4" y="T5"/>
                  </a:cxn>
                  <a:cxn ang="0">
                    <a:pos x="T6" y="T7"/>
                  </a:cxn>
                  <a:cxn ang="0">
                    <a:pos x="T8" y="T9"/>
                  </a:cxn>
                  <a:cxn ang="0">
                    <a:pos x="T10" y="T11"/>
                  </a:cxn>
                  <a:cxn ang="0">
                    <a:pos x="T12" y="T13"/>
                  </a:cxn>
                </a:cxnLst>
                <a:rect l="0" t="0" r="r" b="b"/>
                <a:pathLst>
                  <a:path w="68" h="53">
                    <a:moveTo>
                      <a:pt x="15" y="44"/>
                    </a:moveTo>
                    <a:cubicBezTo>
                      <a:pt x="15" y="44"/>
                      <a:pt x="1" y="46"/>
                      <a:pt x="0" y="32"/>
                    </a:cubicBezTo>
                    <a:cubicBezTo>
                      <a:pt x="0" y="17"/>
                      <a:pt x="17" y="23"/>
                      <a:pt x="17" y="23"/>
                    </a:cubicBezTo>
                    <a:cubicBezTo>
                      <a:pt x="17" y="23"/>
                      <a:pt x="17" y="2"/>
                      <a:pt x="29" y="1"/>
                    </a:cubicBezTo>
                    <a:cubicBezTo>
                      <a:pt x="42" y="0"/>
                      <a:pt x="46" y="16"/>
                      <a:pt x="39" y="24"/>
                    </a:cubicBezTo>
                    <a:cubicBezTo>
                      <a:pt x="39" y="24"/>
                      <a:pt x="57" y="15"/>
                      <a:pt x="62" y="24"/>
                    </a:cubicBezTo>
                    <a:cubicBezTo>
                      <a:pt x="68" y="38"/>
                      <a:pt x="47" y="53"/>
                      <a:pt x="31" y="44"/>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6" name="íṥļíḑe">
                <a:extLst>
                  <a:ext uri="{FF2B5EF4-FFF2-40B4-BE49-F238E27FC236}">
                    <a16:creationId xmlns:a16="http://schemas.microsoft.com/office/drawing/2014/main" id="{DA2D6DA0-CA81-476F-859C-936CB6EBD751}"/>
                  </a:ext>
                </a:extLst>
              </p:cNvPr>
              <p:cNvSpPr/>
              <p:nvPr/>
            </p:nvSpPr>
            <p:spPr bwMode="auto">
              <a:xfrm>
                <a:off x="4014" y="2797"/>
                <a:ext cx="314" cy="407"/>
              </a:xfrm>
              <a:custGeom>
                <a:avLst/>
                <a:gdLst>
                  <a:gd name="T0" fmla="*/ 107 w 133"/>
                  <a:gd name="T1" fmla="*/ 164 h 172"/>
                  <a:gd name="T2" fmla="*/ 107 w 133"/>
                  <a:gd name="T3" fmla="*/ 156 h 172"/>
                  <a:gd name="T4" fmla="*/ 38 w 133"/>
                  <a:gd name="T5" fmla="*/ 156 h 172"/>
                  <a:gd name="T6" fmla="*/ 18 w 133"/>
                  <a:gd name="T7" fmla="*/ 16 h 172"/>
                  <a:gd name="T8" fmla="*/ 115 w 133"/>
                  <a:gd name="T9" fmla="*/ 16 h 172"/>
                  <a:gd name="T10" fmla="*/ 99 w 133"/>
                  <a:gd name="T11" fmla="*/ 163 h 172"/>
                  <a:gd name="T12" fmla="*/ 107 w 133"/>
                  <a:gd name="T13" fmla="*/ 164 h 172"/>
                  <a:gd name="T14" fmla="*/ 107 w 133"/>
                  <a:gd name="T15" fmla="*/ 156 h 172"/>
                  <a:gd name="T16" fmla="*/ 107 w 133"/>
                  <a:gd name="T17" fmla="*/ 164 h 172"/>
                  <a:gd name="T18" fmla="*/ 115 w 133"/>
                  <a:gd name="T19" fmla="*/ 165 h 172"/>
                  <a:gd name="T20" fmla="*/ 132 w 133"/>
                  <a:gd name="T21" fmla="*/ 9 h 172"/>
                  <a:gd name="T22" fmla="*/ 130 w 133"/>
                  <a:gd name="T23" fmla="*/ 3 h 172"/>
                  <a:gd name="T24" fmla="*/ 124 w 133"/>
                  <a:gd name="T25" fmla="*/ 0 h 172"/>
                  <a:gd name="T26" fmla="*/ 8 w 133"/>
                  <a:gd name="T27" fmla="*/ 0 h 172"/>
                  <a:gd name="T28" fmla="*/ 2 w 133"/>
                  <a:gd name="T29" fmla="*/ 3 h 172"/>
                  <a:gd name="T30" fmla="*/ 0 w 133"/>
                  <a:gd name="T31" fmla="*/ 9 h 172"/>
                  <a:gd name="T32" fmla="*/ 23 w 133"/>
                  <a:gd name="T33" fmla="*/ 165 h 172"/>
                  <a:gd name="T34" fmla="*/ 31 w 133"/>
                  <a:gd name="T35" fmla="*/ 172 h 172"/>
                  <a:gd name="T36" fmla="*/ 107 w 133"/>
                  <a:gd name="T37" fmla="*/ 172 h 172"/>
                  <a:gd name="T38" fmla="*/ 115 w 133"/>
                  <a:gd name="T39" fmla="*/ 165 h 172"/>
                  <a:gd name="T40" fmla="*/ 107 w 133"/>
                  <a:gd name="T41" fmla="*/ 164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3" h="172">
                    <a:moveTo>
                      <a:pt x="107" y="164"/>
                    </a:moveTo>
                    <a:cubicBezTo>
                      <a:pt x="107" y="156"/>
                      <a:pt x="107" y="156"/>
                      <a:pt x="107" y="156"/>
                    </a:cubicBezTo>
                    <a:cubicBezTo>
                      <a:pt x="38" y="156"/>
                      <a:pt x="38" y="156"/>
                      <a:pt x="38" y="156"/>
                    </a:cubicBezTo>
                    <a:cubicBezTo>
                      <a:pt x="18" y="16"/>
                      <a:pt x="18" y="16"/>
                      <a:pt x="18" y="16"/>
                    </a:cubicBezTo>
                    <a:cubicBezTo>
                      <a:pt x="115" y="16"/>
                      <a:pt x="115" y="16"/>
                      <a:pt x="115" y="16"/>
                    </a:cubicBezTo>
                    <a:cubicBezTo>
                      <a:pt x="99" y="163"/>
                      <a:pt x="99" y="163"/>
                      <a:pt x="99" y="163"/>
                    </a:cubicBezTo>
                    <a:cubicBezTo>
                      <a:pt x="107" y="164"/>
                      <a:pt x="107" y="164"/>
                      <a:pt x="107" y="164"/>
                    </a:cubicBezTo>
                    <a:cubicBezTo>
                      <a:pt x="107" y="156"/>
                      <a:pt x="107" y="156"/>
                      <a:pt x="107" y="156"/>
                    </a:cubicBezTo>
                    <a:cubicBezTo>
                      <a:pt x="107" y="164"/>
                      <a:pt x="107" y="164"/>
                      <a:pt x="107" y="164"/>
                    </a:cubicBezTo>
                    <a:cubicBezTo>
                      <a:pt x="115" y="165"/>
                      <a:pt x="115" y="165"/>
                      <a:pt x="115" y="165"/>
                    </a:cubicBezTo>
                    <a:cubicBezTo>
                      <a:pt x="132" y="9"/>
                      <a:pt x="132" y="9"/>
                      <a:pt x="132" y="9"/>
                    </a:cubicBezTo>
                    <a:cubicBezTo>
                      <a:pt x="133" y="7"/>
                      <a:pt x="132" y="4"/>
                      <a:pt x="130" y="3"/>
                    </a:cubicBezTo>
                    <a:cubicBezTo>
                      <a:pt x="129" y="1"/>
                      <a:pt x="127" y="0"/>
                      <a:pt x="124" y="0"/>
                    </a:cubicBezTo>
                    <a:cubicBezTo>
                      <a:pt x="8" y="0"/>
                      <a:pt x="8" y="0"/>
                      <a:pt x="8" y="0"/>
                    </a:cubicBezTo>
                    <a:cubicBezTo>
                      <a:pt x="6" y="0"/>
                      <a:pt x="4" y="1"/>
                      <a:pt x="2" y="3"/>
                    </a:cubicBezTo>
                    <a:cubicBezTo>
                      <a:pt x="1" y="5"/>
                      <a:pt x="0" y="7"/>
                      <a:pt x="0" y="9"/>
                    </a:cubicBezTo>
                    <a:cubicBezTo>
                      <a:pt x="23" y="165"/>
                      <a:pt x="23" y="165"/>
                      <a:pt x="23" y="165"/>
                    </a:cubicBezTo>
                    <a:cubicBezTo>
                      <a:pt x="23" y="169"/>
                      <a:pt x="27" y="172"/>
                      <a:pt x="31" y="172"/>
                    </a:cubicBezTo>
                    <a:cubicBezTo>
                      <a:pt x="107" y="172"/>
                      <a:pt x="107" y="172"/>
                      <a:pt x="107" y="172"/>
                    </a:cubicBezTo>
                    <a:cubicBezTo>
                      <a:pt x="111" y="172"/>
                      <a:pt x="114" y="169"/>
                      <a:pt x="115" y="165"/>
                    </a:cubicBezTo>
                    <a:lnTo>
                      <a:pt x="107"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7" name="îšļíḑè">
                <a:extLst>
                  <a:ext uri="{FF2B5EF4-FFF2-40B4-BE49-F238E27FC236}">
                    <a16:creationId xmlns:a16="http://schemas.microsoft.com/office/drawing/2014/main" id="{31328016-CCFF-40FA-83B5-88ABF23AB2AE}"/>
                  </a:ext>
                </a:extLst>
              </p:cNvPr>
              <p:cNvSpPr/>
              <p:nvPr/>
            </p:nvSpPr>
            <p:spPr bwMode="auto">
              <a:xfrm>
                <a:off x="4049" y="2924"/>
                <a:ext cx="246" cy="261"/>
              </a:xfrm>
              <a:custGeom>
                <a:avLst/>
                <a:gdLst>
                  <a:gd name="T0" fmla="*/ 0 w 246"/>
                  <a:gd name="T1" fmla="*/ 0 h 261"/>
                  <a:gd name="T2" fmla="*/ 38 w 246"/>
                  <a:gd name="T3" fmla="*/ 261 h 261"/>
                  <a:gd name="T4" fmla="*/ 218 w 246"/>
                  <a:gd name="T5" fmla="*/ 261 h 261"/>
                  <a:gd name="T6" fmla="*/ 246 w 246"/>
                  <a:gd name="T7" fmla="*/ 0 h 261"/>
                  <a:gd name="T8" fmla="*/ 0 w 246"/>
                  <a:gd name="T9" fmla="*/ 0 h 261"/>
                </a:gdLst>
                <a:ahLst/>
                <a:cxnLst>
                  <a:cxn ang="0">
                    <a:pos x="T0" y="T1"/>
                  </a:cxn>
                  <a:cxn ang="0">
                    <a:pos x="T2" y="T3"/>
                  </a:cxn>
                  <a:cxn ang="0">
                    <a:pos x="T4" y="T5"/>
                  </a:cxn>
                  <a:cxn ang="0">
                    <a:pos x="T6" y="T7"/>
                  </a:cxn>
                  <a:cxn ang="0">
                    <a:pos x="T8" y="T9"/>
                  </a:cxn>
                </a:cxnLst>
                <a:rect l="0" t="0" r="r" b="b"/>
                <a:pathLst>
                  <a:path w="246" h="261">
                    <a:moveTo>
                      <a:pt x="0" y="0"/>
                    </a:moveTo>
                    <a:lnTo>
                      <a:pt x="38" y="261"/>
                    </a:lnTo>
                    <a:lnTo>
                      <a:pt x="218" y="261"/>
                    </a:lnTo>
                    <a:lnTo>
                      <a:pt x="246"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48" name="îśļîḍê">
                <a:extLst>
                  <a:ext uri="{FF2B5EF4-FFF2-40B4-BE49-F238E27FC236}">
                    <a16:creationId xmlns:a16="http://schemas.microsoft.com/office/drawing/2014/main" id="{9D934826-C441-43CA-9499-6D1043658C9E}"/>
                  </a:ext>
                </a:extLst>
              </p:cNvPr>
              <p:cNvSpPr/>
              <p:nvPr/>
            </p:nvSpPr>
            <p:spPr bwMode="auto">
              <a:xfrm>
                <a:off x="4044" y="2349"/>
                <a:ext cx="561" cy="341"/>
              </a:xfrm>
              <a:custGeom>
                <a:avLst/>
                <a:gdLst>
                  <a:gd name="T0" fmla="*/ 237 w 237"/>
                  <a:gd name="T1" fmla="*/ 71 h 144"/>
                  <a:gd name="T2" fmla="*/ 223 w 237"/>
                  <a:gd name="T3" fmla="*/ 57 h 144"/>
                  <a:gd name="T4" fmla="*/ 216 w 237"/>
                  <a:gd name="T5" fmla="*/ 59 h 144"/>
                  <a:gd name="T6" fmla="*/ 142 w 237"/>
                  <a:gd name="T7" fmla="*/ 25 h 144"/>
                  <a:gd name="T8" fmla="*/ 81 w 237"/>
                  <a:gd name="T9" fmla="*/ 9 h 144"/>
                  <a:gd name="T10" fmla="*/ 81 w 237"/>
                  <a:gd name="T11" fmla="*/ 37 h 144"/>
                  <a:gd name="T12" fmla="*/ 64 w 237"/>
                  <a:gd name="T13" fmla="*/ 48 h 144"/>
                  <a:gd name="T14" fmla="*/ 14 w 237"/>
                  <a:gd name="T15" fmla="*/ 0 h 144"/>
                  <a:gd name="T16" fmla="*/ 34 w 237"/>
                  <a:gd name="T17" fmla="*/ 72 h 144"/>
                  <a:gd name="T18" fmla="*/ 10 w 237"/>
                  <a:gd name="T19" fmla="*/ 144 h 144"/>
                  <a:gd name="T20" fmla="*/ 69 w 237"/>
                  <a:gd name="T21" fmla="*/ 100 h 144"/>
                  <a:gd name="T22" fmla="*/ 80 w 237"/>
                  <a:gd name="T23" fmla="*/ 108 h 144"/>
                  <a:gd name="T24" fmla="*/ 81 w 237"/>
                  <a:gd name="T25" fmla="*/ 129 h 144"/>
                  <a:gd name="T26" fmla="*/ 130 w 237"/>
                  <a:gd name="T27" fmla="*/ 120 h 144"/>
                  <a:gd name="T28" fmla="*/ 136 w 237"/>
                  <a:gd name="T29" fmla="*/ 120 h 144"/>
                  <a:gd name="T30" fmla="*/ 210 w 237"/>
                  <a:gd name="T31" fmla="*/ 94 h 144"/>
                  <a:gd name="T32" fmla="*/ 218 w 237"/>
                  <a:gd name="T33" fmla="*/ 97 h 144"/>
                  <a:gd name="T34" fmla="*/ 232 w 237"/>
                  <a:gd name="T35" fmla="*/ 83 h 144"/>
                  <a:gd name="T36" fmla="*/ 231 w 237"/>
                  <a:gd name="T37" fmla="*/ 81 h 144"/>
                  <a:gd name="T38" fmla="*/ 237 w 237"/>
                  <a:gd name="T39"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37" h="144">
                    <a:moveTo>
                      <a:pt x="237" y="71"/>
                    </a:moveTo>
                    <a:cubicBezTo>
                      <a:pt x="237" y="63"/>
                      <a:pt x="231" y="57"/>
                      <a:pt x="223" y="57"/>
                    </a:cubicBezTo>
                    <a:cubicBezTo>
                      <a:pt x="220" y="57"/>
                      <a:pt x="218" y="58"/>
                      <a:pt x="216" y="59"/>
                    </a:cubicBezTo>
                    <a:cubicBezTo>
                      <a:pt x="206" y="41"/>
                      <a:pt x="177" y="27"/>
                      <a:pt x="142" y="25"/>
                    </a:cubicBezTo>
                    <a:cubicBezTo>
                      <a:pt x="128" y="16"/>
                      <a:pt x="105" y="5"/>
                      <a:pt x="81" y="9"/>
                    </a:cubicBezTo>
                    <a:cubicBezTo>
                      <a:pt x="81" y="9"/>
                      <a:pt x="78" y="24"/>
                      <a:pt x="81" y="37"/>
                    </a:cubicBezTo>
                    <a:cubicBezTo>
                      <a:pt x="74" y="40"/>
                      <a:pt x="69" y="44"/>
                      <a:pt x="64" y="48"/>
                    </a:cubicBezTo>
                    <a:cubicBezTo>
                      <a:pt x="57" y="34"/>
                      <a:pt x="41" y="6"/>
                      <a:pt x="14" y="0"/>
                    </a:cubicBezTo>
                    <a:cubicBezTo>
                      <a:pt x="14" y="0"/>
                      <a:pt x="2" y="66"/>
                      <a:pt x="34" y="72"/>
                    </a:cubicBezTo>
                    <a:cubicBezTo>
                      <a:pt x="34" y="72"/>
                      <a:pt x="0" y="106"/>
                      <a:pt x="10" y="144"/>
                    </a:cubicBezTo>
                    <a:cubicBezTo>
                      <a:pt x="10" y="144"/>
                      <a:pt x="49" y="134"/>
                      <a:pt x="69" y="100"/>
                    </a:cubicBezTo>
                    <a:cubicBezTo>
                      <a:pt x="72" y="103"/>
                      <a:pt x="76" y="105"/>
                      <a:pt x="80" y="108"/>
                    </a:cubicBezTo>
                    <a:cubicBezTo>
                      <a:pt x="79" y="119"/>
                      <a:pt x="81" y="129"/>
                      <a:pt x="81" y="129"/>
                    </a:cubicBezTo>
                    <a:cubicBezTo>
                      <a:pt x="99" y="132"/>
                      <a:pt x="116" y="127"/>
                      <a:pt x="130" y="120"/>
                    </a:cubicBezTo>
                    <a:cubicBezTo>
                      <a:pt x="132" y="120"/>
                      <a:pt x="134" y="120"/>
                      <a:pt x="136" y="120"/>
                    </a:cubicBezTo>
                    <a:cubicBezTo>
                      <a:pt x="168" y="120"/>
                      <a:pt x="196" y="109"/>
                      <a:pt x="210" y="94"/>
                    </a:cubicBezTo>
                    <a:cubicBezTo>
                      <a:pt x="212" y="96"/>
                      <a:pt x="215" y="97"/>
                      <a:pt x="218" y="97"/>
                    </a:cubicBezTo>
                    <a:cubicBezTo>
                      <a:pt x="226" y="97"/>
                      <a:pt x="232" y="91"/>
                      <a:pt x="232" y="83"/>
                    </a:cubicBezTo>
                    <a:cubicBezTo>
                      <a:pt x="232" y="83"/>
                      <a:pt x="231" y="82"/>
                      <a:pt x="231" y="81"/>
                    </a:cubicBezTo>
                    <a:cubicBezTo>
                      <a:pt x="235" y="79"/>
                      <a:pt x="237" y="75"/>
                      <a:pt x="237"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7" name="组合 6"/>
            <p:cNvGrpSpPr/>
            <p:nvPr/>
          </p:nvGrpSpPr>
          <p:grpSpPr>
            <a:xfrm>
              <a:off x="5027738" y="1695146"/>
              <a:ext cx="3240360" cy="2334413"/>
              <a:chOff x="5309724" y="1588217"/>
              <a:chExt cx="3053292" cy="879408"/>
            </a:xfrm>
          </p:grpSpPr>
          <p:sp>
            <p:nvSpPr>
              <p:cNvPr id="10" name="íślïďé">
                <a:extLst>
                  <a:ext uri="{FF2B5EF4-FFF2-40B4-BE49-F238E27FC236}">
                    <a16:creationId xmlns:a16="http://schemas.microsoft.com/office/drawing/2014/main" id="{1C9F3B19-E51C-4E90-ADCC-AC20BD23FFEB}"/>
                  </a:ext>
                </a:extLst>
              </p:cNvPr>
              <p:cNvSpPr txBox="1"/>
              <p:nvPr/>
            </p:nvSpPr>
            <p:spPr>
              <a:xfrm>
                <a:off x="5309724" y="1588217"/>
                <a:ext cx="3053292" cy="195150"/>
              </a:xfrm>
              <a:prstGeom prst="rect">
                <a:avLst/>
              </a:prstGeom>
              <a:noFill/>
            </p:spPr>
            <p:txBody>
              <a:bodyPr wrap="none" lIns="90000" tIns="46800" rIns="90000" bIns="46800" anchor="ctr" anchorCtr="0">
                <a:normAutofit/>
              </a:bodyPr>
              <a:lstStyle/>
              <a:p>
                <a:r>
                  <a:rPr lang="zh-CN" altLang="en-US" b="1" dirty="0">
                    <a:solidFill>
                      <a:srgbClr val="4276AA"/>
                    </a:solidFill>
                    <a:latin typeface="微软雅黑" panose="020B0503020204020204" pitchFamily="34" charset="-122"/>
                    <a:ea typeface="微软雅黑" panose="020B0503020204020204" pitchFamily="34" charset="-122"/>
                  </a:rPr>
                  <a:t>多态</a:t>
                </a:r>
              </a:p>
            </p:txBody>
          </p:sp>
          <p:sp>
            <p:nvSpPr>
              <p:cNvPr id="11" name="ïş1ïḍê">
                <a:extLst>
                  <a:ext uri="{FF2B5EF4-FFF2-40B4-BE49-F238E27FC236}">
                    <a16:creationId xmlns:a16="http://schemas.microsoft.com/office/drawing/2014/main" id="{87B4A653-59FB-4214-9DAD-4EDDF812531D}"/>
                  </a:ext>
                </a:extLst>
              </p:cNvPr>
              <p:cNvSpPr/>
              <p:nvPr/>
            </p:nvSpPr>
            <p:spPr>
              <a:xfrm>
                <a:off x="5309725" y="1783367"/>
                <a:ext cx="3053291" cy="684258"/>
              </a:xfrm>
              <a:prstGeom prst="rect">
                <a:avLst/>
              </a:prstGeom>
            </p:spPr>
            <p:txBody>
              <a:bodyPr wrap="square" lIns="90000" tIns="46800" rIns="90000" bIns="46800" anchor="ctr" anchorCtr="0">
                <a:normAutofit/>
              </a:bodyPr>
              <a:lstStyle/>
              <a:p>
                <a:pPr marL="171450" indent="-171450">
                  <a:lnSpc>
                    <a:spcPct val="160000"/>
                  </a:lnSpc>
                  <a:buFont typeface="Arial" panose="020B0604020202020204" pitchFamily="34" charset="0"/>
                  <a:buChar char="•"/>
                </a:pPr>
                <a:r>
                  <a:rPr lang="zh-CN" altLang="en-US" sz="1100" dirty="0">
                    <a:solidFill>
                      <a:srgbClr val="1689A0"/>
                    </a:solidFill>
                    <a:latin typeface="微软雅黑" panose="020B0503020204020204" pitchFamily="34" charset="-122"/>
                    <a:ea typeface="微软雅黑" panose="020B0503020204020204" pitchFamily="34" charset="-122"/>
                  </a:rPr>
                  <a:t>多态就是事物的多种表现形式；从面向对象角度来解释的话，多态就是不同对象中同种行为的不同实现方式。</a:t>
                </a:r>
              </a:p>
              <a:p>
                <a:pPr marL="171450" indent="-171450">
                  <a:lnSpc>
                    <a:spcPct val="160000"/>
                  </a:lnSpc>
                  <a:buFont typeface="Arial" panose="020B0604020202020204" pitchFamily="34" charset="0"/>
                  <a:buChar char="•"/>
                </a:pPr>
                <a:r>
                  <a:rPr lang="zh-CN" altLang="en-US" sz="1100" dirty="0">
                    <a:solidFill>
                      <a:srgbClr val="1689A0"/>
                    </a:solidFill>
                    <a:latin typeface="微软雅黑" panose="020B0503020204020204" pitchFamily="34" charset="-122"/>
                    <a:ea typeface="微软雅黑" panose="020B0503020204020204" pitchFamily="34" charset="-122"/>
                  </a:rPr>
                  <a:t>提到多态：接口，抽象类，重载，重写。。。</a:t>
                </a:r>
              </a:p>
              <a:p>
                <a:pPr marL="171450" indent="-171450">
                  <a:lnSpc>
                    <a:spcPct val="160000"/>
                  </a:lnSpc>
                  <a:buFont typeface="Arial" panose="020B0604020202020204" pitchFamily="34" charset="0"/>
                  <a:buChar char="•"/>
                </a:pPr>
                <a:r>
                  <a:rPr lang="en-US" altLang="zh-CN" sz="1100" dirty="0">
                    <a:solidFill>
                      <a:srgbClr val="1689A0"/>
                    </a:solidFill>
                    <a:latin typeface="微软雅黑" panose="020B0503020204020204" pitchFamily="34" charset="-122"/>
                    <a:ea typeface="微软雅黑" panose="020B0503020204020204" pitchFamily="34" charset="-122"/>
                  </a:rPr>
                  <a:t>JavaScript</a:t>
                </a:r>
                <a:r>
                  <a:rPr lang="zh-CN" altLang="en-US" sz="1100" dirty="0">
                    <a:solidFill>
                      <a:srgbClr val="1689A0"/>
                    </a:solidFill>
                    <a:latin typeface="微软雅黑" panose="020B0503020204020204" pitchFamily="34" charset="-122"/>
                    <a:ea typeface="微软雅黑" panose="020B0503020204020204" pitchFamily="34" charset="-122"/>
                  </a:rPr>
                  <a:t>中没有接口抽象，没有类型声明等。所以其他适应的解决方式。</a:t>
                </a:r>
                <a:endParaRPr lang="en-US" altLang="zh-CN" sz="1100" dirty="0">
                  <a:solidFill>
                    <a:srgbClr val="1689A0"/>
                  </a:solidFill>
                  <a:latin typeface="微软雅黑" panose="020B0503020204020204" pitchFamily="34" charset="-122"/>
                  <a:ea typeface="微软雅黑" panose="020B0503020204020204" pitchFamily="34" charset="-122"/>
                </a:endParaRPr>
              </a:p>
            </p:txBody>
          </p:sp>
        </p:grpSp>
        <p:sp>
          <p:nvSpPr>
            <p:cNvPr id="8" name="iŝḻîḑè">
              <a:extLst>
                <a:ext uri="{FF2B5EF4-FFF2-40B4-BE49-F238E27FC236}">
                  <a16:creationId xmlns:a16="http://schemas.microsoft.com/office/drawing/2014/main" id="{A1C010EC-5D44-4FE7-9E08-85BE86AF49B8}"/>
                </a:ext>
              </a:extLst>
            </p:cNvPr>
            <p:cNvSpPr/>
            <p:nvPr/>
          </p:nvSpPr>
          <p:spPr>
            <a:xfrm>
              <a:off x="4329625" y="2433251"/>
              <a:ext cx="484748" cy="276999"/>
            </a:xfrm>
            <a:prstGeom prst="rect">
              <a:avLst/>
            </a:prstGeom>
          </p:spPr>
          <p:txBody>
            <a:bodyPr wrap="none">
              <a:normAutofit fontScale="77500" lnSpcReduction="20000"/>
            </a:bodyPr>
            <a:lstStyle/>
            <a:p>
              <a:pPr algn="ctr"/>
              <a:r>
                <a:rPr lang="en-US" altLang="zh-CN" b="1">
                  <a:solidFill>
                    <a:schemeClr val="bg1"/>
                  </a:solidFill>
                </a:rPr>
                <a:t>75%</a:t>
              </a:r>
            </a:p>
          </p:txBody>
        </p:sp>
        <p:sp>
          <p:nvSpPr>
            <p:cNvPr id="9" name="iśḻîdè">
              <a:extLst>
                <a:ext uri="{FF2B5EF4-FFF2-40B4-BE49-F238E27FC236}">
                  <a16:creationId xmlns:a16="http://schemas.microsoft.com/office/drawing/2014/main" id="{F1255B44-5C0D-45EE-BD85-FA77F605943C}"/>
                </a:ext>
              </a:extLst>
            </p:cNvPr>
            <p:cNvSpPr/>
            <p:nvPr/>
          </p:nvSpPr>
          <p:spPr>
            <a:xfrm>
              <a:off x="4329625" y="2433251"/>
              <a:ext cx="484748" cy="276999"/>
            </a:xfrm>
            <a:prstGeom prst="rect">
              <a:avLst/>
            </a:prstGeom>
          </p:spPr>
          <p:txBody>
            <a:bodyPr wrap="none">
              <a:normAutofit fontScale="77500" lnSpcReduction="20000"/>
            </a:bodyPr>
            <a:lstStyle/>
            <a:p>
              <a:pPr algn="ctr"/>
              <a:r>
                <a:rPr lang="en-US" altLang="zh-CN" b="1">
                  <a:solidFill>
                    <a:schemeClr val="bg1"/>
                  </a:solidFill>
                </a:rPr>
                <a:t>75%</a:t>
              </a:r>
            </a:p>
          </p:txBody>
        </p:sp>
      </p:grpSp>
    </p:spTree>
    <p:extLst>
      <p:ext uri="{BB962C8B-B14F-4D97-AF65-F5344CB8AC3E}">
        <p14:creationId xmlns:p14="http://schemas.microsoft.com/office/powerpoint/2010/main" val="7498417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重写</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8588" y="699542"/>
            <a:ext cx="6600968" cy="4443958"/>
          </a:xfrm>
          <a:prstGeom prst="rect">
            <a:avLst/>
          </a:prstGeom>
        </p:spPr>
      </p:pic>
      <p:sp>
        <p:nvSpPr>
          <p:cNvPr id="5" name="ïş1ïḍê">
            <a:extLst>
              <a:ext uri="{FF2B5EF4-FFF2-40B4-BE49-F238E27FC236}">
                <a16:creationId xmlns:a16="http://schemas.microsoft.com/office/drawing/2014/main" id="{87B4A653-59FB-4214-9DAD-4EDDF812531D}"/>
              </a:ext>
            </a:extLst>
          </p:cNvPr>
          <p:cNvSpPr/>
          <p:nvPr/>
        </p:nvSpPr>
        <p:spPr>
          <a:xfrm>
            <a:off x="6922760" y="1347614"/>
            <a:ext cx="2232248" cy="2304256"/>
          </a:xfrm>
          <a:prstGeom prst="rect">
            <a:avLst/>
          </a:prstGeom>
        </p:spPr>
        <p:txBody>
          <a:bodyPr wrap="square" lIns="90000" tIns="46800" rIns="90000" bIns="46800" anchor="ctr" anchorCtr="0">
            <a:normAutofit/>
          </a:bodyPr>
          <a:lstStyle/>
          <a:p>
            <a:pPr marL="171450" indent="-171450">
              <a:lnSpc>
                <a:spcPct val="160000"/>
              </a:lnSpc>
              <a:buFont typeface="Arial" panose="020B0604020202020204" pitchFamily="34" charset="0"/>
              <a:buChar char="•"/>
            </a:pPr>
            <a:r>
              <a:rPr lang="en-US" altLang="zh-CN" sz="1050" dirty="0">
                <a:solidFill>
                  <a:srgbClr val="1689A0"/>
                </a:solidFill>
                <a:latin typeface="微软雅黑" panose="020B0503020204020204" pitchFamily="34" charset="-122"/>
                <a:ea typeface="微软雅黑" panose="020B0503020204020204" pitchFamily="34" charset="-122"/>
              </a:rPr>
              <a:t>JS</a:t>
            </a:r>
            <a:r>
              <a:rPr lang="zh-CN" altLang="en-US" sz="1050" dirty="0">
                <a:solidFill>
                  <a:srgbClr val="1689A0"/>
                </a:solidFill>
                <a:latin typeface="微软雅黑" panose="020B0503020204020204" pitchFamily="34" charset="-122"/>
                <a:ea typeface="微软雅黑" panose="020B0503020204020204" pitchFamily="34" charset="-122"/>
              </a:rPr>
              <a:t>中只看函数名称，同名函数，子类就会覆盖父类</a:t>
            </a:r>
          </a:p>
          <a:p>
            <a:pPr marL="171450" indent="-171450">
              <a:lnSpc>
                <a:spcPct val="160000"/>
              </a:lnSpc>
              <a:buFont typeface="Arial" panose="020B0604020202020204" pitchFamily="34" charset="0"/>
              <a:buChar char="•"/>
            </a:pPr>
            <a:r>
              <a:rPr lang="zh-CN" altLang="en-US" sz="1050" dirty="0">
                <a:solidFill>
                  <a:srgbClr val="1689A0"/>
                </a:solidFill>
                <a:latin typeface="微软雅黑" panose="020B0503020204020204" pitchFamily="34" charset="-122"/>
                <a:ea typeface="微软雅黑" panose="020B0503020204020204" pitchFamily="34" charset="-122"/>
              </a:rPr>
              <a:t>子类通过重写父类的方法来达到覆盖，实现通过一个类创建的实例能够达到不同的执行结果。</a:t>
            </a:r>
          </a:p>
        </p:txBody>
      </p:sp>
    </p:spTree>
    <p:extLst>
      <p:ext uri="{BB962C8B-B14F-4D97-AF65-F5344CB8AC3E}">
        <p14:creationId xmlns:p14="http://schemas.microsoft.com/office/powerpoint/2010/main" val="3469938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lang="zh-CN" altLang="en-US" dirty="0"/>
              <a:t>重载</a:t>
            </a:r>
          </a:p>
        </p:txBody>
      </p:sp>
      <p:sp>
        <p:nvSpPr>
          <p:cNvPr id="5" name="ïş1ïḍê">
            <a:extLst>
              <a:ext uri="{FF2B5EF4-FFF2-40B4-BE49-F238E27FC236}">
                <a16:creationId xmlns:a16="http://schemas.microsoft.com/office/drawing/2014/main" id="{87B4A653-59FB-4214-9DAD-4EDDF812531D}"/>
              </a:ext>
            </a:extLst>
          </p:cNvPr>
          <p:cNvSpPr/>
          <p:nvPr/>
        </p:nvSpPr>
        <p:spPr>
          <a:xfrm>
            <a:off x="6494452" y="1419622"/>
            <a:ext cx="2232248" cy="2304256"/>
          </a:xfrm>
          <a:prstGeom prst="rect">
            <a:avLst/>
          </a:prstGeom>
        </p:spPr>
        <p:txBody>
          <a:bodyPr wrap="square" lIns="90000" tIns="46800" rIns="90000" bIns="46800" anchor="ctr" anchorCtr="0">
            <a:normAutofit/>
          </a:bodyPr>
          <a:lstStyle/>
          <a:p>
            <a:pPr marL="171450" indent="-171450">
              <a:lnSpc>
                <a:spcPct val="160000"/>
              </a:lnSpc>
              <a:buFont typeface="Arial" panose="020B0604020202020204" pitchFamily="34" charset="0"/>
              <a:buChar char="•"/>
            </a:pPr>
            <a:r>
              <a:rPr lang="zh-CN" altLang="en-US" sz="1050" dirty="0">
                <a:solidFill>
                  <a:srgbClr val="1689A0"/>
                </a:solidFill>
                <a:latin typeface="微软雅黑" panose="020B0503020204020204" pitchFamily="34" charset="-122"/>
                <a:ea typeface="微软雅黑" panose="020B0503020204020204" pitchFamily="34" charset="-122"/>
              </a:rPr>
              <a:t>可以判断输入的类型或输入的参数个数来判断给出不同的具体实现方式</a:t>
            </a: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699542"/>
            <a:ext cx="6361794" cy="4371950"/>
          </a:xfrm>
          <a:prstGeom prst="rect">
            <a:avLst/>
          </a:prstGeom>
        </p:spPr>
      </p:pic>
    </p:spTree>
    <p:extLst>
      <p:ext uri="{BB962C8B-B14F-4D97-AF65-F5344CB8AC3E}">
        <p14:creationId xmlns:p14="http://schemas.microsoft.com/office/powerpoint/2010/main" val="2241937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	</a:t>
            </a:r>
            <a:r>
              <a:rPr kumimoji="1" lang="zh-CN" altLang="en-US" dirty="0"/>
              <a:t>回顾一下</a:t>
            </a:r>
            <a:endParaRPr lang="zh-CN" altLang="en-US" dirty="0"/>
          </a:p>
        </p:txBody>
      </p:sp>
      <p:grpSp>
        <p:nvGrpSpPr>
          <p:cNvPr id="4" name="组合 3"/>
          <p:cNvGrpSpPr/>
          <p:nvPr/>
        </p:nvGrpSpPr>
        <p:grpSpPr>
          <a:xfrm>
            <a:off x="755576" y="1419622"/>
            <a:ext cx="8137922" cy="2443509"/>
            <a:chOff x="660400" y="1059582"/>
            <a:chExt cx="8137922" cy="2443509"/>
          </a:xfrm>
        </p:grpSpPr>
        <p:grpSp>
          <p:nvGrpSpPr>
            <p:cNvPr id="5" name="ïŝḻíďé">
              <a:extLst>
                <a:ext uri="{FF2B5EF4-FFF2-40B4-BE49-F238E27FC236}">
                  <a16:creationId xmlns:a16="http://schemas.microsoft.com/office/drawing/2014/main" id="{FF06DF2E-074D-47B4-9A4D-5745A5083D4C}"/>
                </a:ext>
              </a:extLst>
            </p:cNvPr>
            <p:cNvGrpSpPr/>
            <p:nvPr/>
          </p:nvGrpSpPr>
          <p:grpSpPr>
            <a:xfrm>
              <a:off x="660400" y="1059582"/>
              <a:ext cx="8137922" cy="1110728"/>
              <a:chOff x="669925" y="1282927"/>
              <a:chExt cx="10850563" cy="1480971"/>
            </a:xfrm>
          </p:grpSpPr>
          <p:grpSp>
            <p:nvGrpSpPr>
              <p:cNvPr id="21" name="ïsḷîde">
                <a:extLst>
                  <a:ext uri="{FF2B5EF4-FFF2-40B4-BE49-F238E27FC236}">
                    <a16:creationId xmlns:a16="http://schemas.microsoft.com/office/drawing/2014/main" id="{E5DA2F66-36A6-4844-AA00-3212197AD086}"/>
                  </a:ext>
                </a:extLst>
              </p:cNvPr>
              <p:cNvGrpSpPr/>
              <p:nvPr/>
            </p:nvGrpSpPr>
            <p:grpSpPr>
              <a:xfrm>
                <a:off x="669925" y="1282927"/>
                <a:ext cx="4721224" cy="1480971"/>
                <a:chOff x="669925" y="1282927"/>
                <a:chExt cx="4721224" cy="1480971"/>
              </a:xfrm>
            </p:grpSpPr>
            <p:sp>
              <p:nvSpPr>
                <p:cNvPr id="29" name="ïŝliďé">
                  <a:extLst>
                    <a:ext uri="{FF2B5EF4-FFF2-40B4-BE49-F238E27FC236}">
                      <a16:creationId xmlns:a16="http://schemas.microsoft.com/office/drawing/2014/main" id="{ADC6C036-9D2A-49FF-A318-0BDCBAC8B5F1}"/>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bg1">
                    <a:lumMod val="95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rmAutofit/>
                </a:bodyPr>
                <a:lstStyle/>
                <a:p>
                  <a:pPr algn="ctr"/>
                  <a:endParaRPr lang="zh-CN" altLang="en-US" sz="1200" b="1" dirty="0">
                    <a:solidFill>
                      <a:schemeClr val="bg1">
                        <a:lumMod val="100000"/>
                      </a:schemeClr>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8BCEE3FE-0434-478A-B5E3-EBE4BA8240E0}"/>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1" name="íṡlîḍê">
                  <a:extLst>
                    <a:ext uri="{FF2B5EF4-FFF2-40B4-BE49-F238E27FC236}">
                      <a16:creationId xmlns:a16="http://schemas.microsoft.com/office/drawing/2014/main" id="{CE69A994-82F6-45BC-8A45-F0B1C0BC7A8A}"/>
                    </a:ext>
                  </a:extLst>
                </p:cNvPr>
                <p:cNvSpPr txBox="1"/>
                <p:nvPr/>
              </p:nvSpPr>
              <p:spPr>
                <a:xfrm>
                  <a:off x="669925" y="1282927"/>
                  <a:ext cx="828092" cy="943848"/>
                </a:xfrm>
                <a:prstGeom prst="rect">
                  <a:avLst/>
                </a:prstGeom>
                <a:noFill/>
              </p:spPr>
              <p:txBody>
                <a:bodyPr wrap="square" rtlCol="0" anchor="ctr">
                  <a:spAutoFit/>
                </a:bodyPr>
                <a:lstStyle/>
                <a:p>
                  <a:pPr algn="ctr"/>
                  <a:r>
                    <a:rPr lang="en-US" altLang="zh-CN" sz="4000" dirty="0">
                      <a:solidFill>
                        <a:schemeClr val="accent1"/>
                      </a:solidFill>
                      <a:latin typeface="微软雅黑" panose="020B0503020204020204" pitchFamily="34" charset="-122"/>
                      <a:ea typeface="微软雅黑" panose="020B0503020204020204" pitchFamily="34" charset="-122"/>
                    </a:rPr>
                    <a:t>1</a:t>
                  </a:r>
                  <a:endParaRPr lang="zh-CN" altLang="en-US" sz="4000" dirty="0">
                    <a:solidFill>
                      <a:schemeClr val="accent1"/>
                    </a:solidFill>
                    <a:latin typeface="微软雅黑" panose="020B0503020204020204" pitchFamily="34" charset="-122"/>
                    <a:ea typeface="微软雅黑" panose="020B0503020204020204" pitchFamily="34" charset="-122"/>
                  </a:endParaRPr>
                </a:p>
              </p:txBody>
            </p:sp>
            <p:grpSp>
              <p:nvGrpSpPr>
                <p:cNvPr id="32" name="îşlïḑe">
                  <a:extLst>
                    <a:ext uri="{FF2B5EF4-FFF2-40B4-BE49-F238E27FC236}">
                      <a16:creationId xmlns:a16="http://schemas.microsoft.com/office/drawing/2014/main" id="{93FE15F6-094D-4995-B112-D19FFEB33836}"/>
                    </a:ext>
                  </a:extLst>
                </p:cNvPr>
                <p:cNvGrpSpPr/>
                <p:nvPr/>
              </p:nvGrpSpPr>
              <p:grpSpPr>
                <a:xfrm>
                  <a:off x="1754898" y="1556792"/>
                  <a:ext cx="3636251" cy="1207106"/>
                  <a:chOff x="673099" y="1452599"/>
                  <a:chExt cx="2881257" cy="1207106"/>
                </a:xfrm>
              </p:grpSpPr>
              <p:sp>
                <p:nvSpPr>
                  <p:cNvPr id="33" name="iṣḻiḓê">
                    <a:extLst>
                      <a:ext uri="{FF2B5EF4-FFF2-40B4-BE49-F238E27FC236}">
                        <a16:creationId xmlns:a16="http://schemas.microsoft.com/office/drawing/2014/main" id="{8CA17E97-4856-4429-A05B-469E519176E4}"/>
                      </a:ext>
                    </a:extLst>
                  </p:cNvPr>
                  <p:cNvSpPr/>
                  <p:nvPr/>
                </p:nvSpPr>
                <p:spPr bwMode="auto">
                  <a:xfrm>
                    <a:off x="673099" y="1894404"/>
                    <a:ext cx="2881257"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基于类与基于原型</a:t>
                    </a:r>
                    <a:endParaRPr lang="en-US" altLang="zh-CN" sz="1100" dirty="0">
                      <a:latin typeface="微软雅黑" panose="020B0503020204020204" pitchFamily="34" charset="-122"/>
                      <a:ea typeface="微软雅黑" panose="020B0503020204020204" pitchFamily="34" charset="-122"/>
                    </a:endParaRPr>
                  </a:p>
                  <a:p>
                    <a:pPr>
                      <a:lnSpc>
                        <a:spcPct val="120000"/>
                      </a:lnSpc>
                    </a:pPr>
                    <a:r>
                      <a:rPr lang="zh-CN" altLang="en-US" sz="1100" dirty="0">
                        <a:latin typeface="微软雅黑" panose="020B0503020204020204" pitchFamily="34" charset="-122"/>
                        <a:ea typeface="微软雅黑" panose="020B0503020204020204" pitchFamily="34" charset="-122"/>
                      </a:rPr>
                      <a:t>封装、继承与多态</a:t>
                    </a:r>
                  </a:p>
                </p:txBody>
              </p:sp>
              <p:sp>
                <p:nvSpPr>
                  <p:cNvPr id="34" name="íṥḻíďé">
                    <a:extLst>
                      <a:ext uri="{FF2B5EF4-FFF2-40B4-BE49-F238E27FC236}">
                        <a16:creationId xmlns:a16="http://schemas.microsoft.com/office/drawing/2014/main" id="{994EA931-078D-447A-9E98-7258C034DD7C}"/>
                      </a:ext>
                    </a:extLst>
                  </p:cNvPr>
                  <p:cNvSpPr txBox="1"/>
                  <p:nvPr/>
                </p:nvSpPr>
                <p:spPr bwMode="auto">
                  <a:xfrm>
                    <a:off x="673099" y="1452599"/>
                    <a:ext cx="288125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b="1" dirty="0">
                        <a:latin typeface="微软雅黑" panose="020B0503020204020204" pitchFamily="34" charset="-122"/>
                        <a:ea typeface="微软雅黑" panose="020B0503020204020204" pitchFamily="34" charset="-122"/>
                      </a:rPr>
                      <a:t>什么是面向对象</a:t>
                    </a:r>
                    <a:endParaRPr lang="en-US" altLang="zh-CN" b="1" dirty="0">
                      <a:latin typeface="微软雅黑" panose="020B0503020204020204" pitchFamily="34" charset="-122"/>
                      <a:ea typeface="微软雅黑" panose="020B0503020204020204" pitchFamily="34" charset="-122"/>
                    </a:endParaRPr>
                  </a:p>
                </p:txBody>
              </p:sp>
            </p:grpSp>
          </p:grpSp>
          <p:grpSp>
            <p:nvGrpSpPr>
              <p:cNvPr id="22" name="ïŝlïḍe">
                <a:extLst>
                  <a:ext uri="{FF2B5EF4-FFF2-40B4-BE49-F238E27FC236}">
                    <a16:creationId xmlns:a16="http://schemas.microsoft.com/office/drawing/2014/main" id="{7AC376B4-2BCA-474A-951F-E12149A488A3}"/>
                  </a:ext>
                </a:extLst>
              </p:cNvPr>
              <p:cNvGrpSpPr/>
              <p:nvPr/>
            </p:nvGrpSpPr>
            <p:grpSpPr>
              <a:xfrm>
                <a:off x="6799264" y="1282927"/>
                <a:ext cx="4721224" cy="1480971"/>
                <a:chOff x="669925" y="1282927"/>
                <a:chExt cx="4721224" cy="1480971"/>
              </a:xfrm>
            </p:grpSpPr>
            <p:sp>
              <p:nvSpPr>
                <p:cNvPr id="23" name="ïŝľiḑè">
                  <a:extLst>
                    <a:ext uri="{FF2B5EF4-FFF2-40B4-BE49-F238E27FC236}">
                      <a16:creationId xmlns:a16="http://schemas.microsoft.com/office/drawing/2014/main" id="{11301DEE-00C8-49E5-B250-20D6FE1C9D4D}"/>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bg1">
                    <a:lumMod val="95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CC0CA947-95F4-4EC5-9489-DA015616935C}"/>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îṡḻíḑé">
                  <a:extLst>
                    <a:ext uri="{FF2B5EF4-FFF2-40B4-BE49-F238E27FC236}">
                      <a16:creationId xmlns:a16="http://schemas.microsoft.com/office/drawing/2014/main" id="{EBACAFEF-FB3A-4536-B3B8-F9C04C676D5B}"/>
                    </a:ext>
                  </a:extLst>
                </p:cNvPr>
                <p:cNvSpPr txBox="1"/>
                <p:nvPr/>
              </p:nvSpPr>
              <p:spPr>
                <a:xfrm>
                  <a:off x="669925" y="1282927"/>
                  <a:ext cx="828092" cy="943848"/>
                </a:xfrm>
                <a:prstGeom prst="rect">
                  <a:avLst/>
                </a:prstGeom>
                <a:noFill/>
              </p:spPr>
              <p:txBody>
                <a:bodyPr wrap="square" rtlCol="0" anchor="ctr">
                  <a:spAutoFit/>
                </a:bodyPr>
                <a:lstStyle/>
                <a:p>
                  <a:pPr algn="ctr"/>
                  <a:r>
                    <a:rPr lang="en-US" altLang="zh-CN" sz="4000" dirty="0">
                      <a:solidFill>
                        <a:schemeClr val="accent1"/>
                      </a:solidFill>
                      <a:latin typeface="微软雅黑" panose="020B0503020204020204" pitchFamily="34" charset="-122"/>
                      <a:ea typeface="微软雅黑" panose="020B0503020204020204" pitchFamily="34" charset="-122"/>
                    </a:rPr>
                    <a:t>2</a:t>
                  </a:r>
                  <a:endParaRPr lang="zh-CN" altLang="en-US" sz="4000" dirty="0">
                    <a:solidFill>
                      <a:schemeClr val="accent1"/>
                    </a:solidFill>
                    <a:latin typeface="微软雅黑" panose="020B0503020204020204" pitchFamily="34" charset="-122"/>
                    <a:ea typeface="微软雅黑" panose="020B0503020204020204" pitchFamily="34" charset="-122"/>
                  </a:endParaRPr>
                </a:p>
              </p:txBody>
            </p:sp>
            <p:grpSp>
              <p:nvGrpSpPr>
                <p:cNvPr id="26" name="î$1íḑè">
                  <a:extLst>
                    <a:ext uri="{FF2B5EF4-FFF2-40B4-BE49-F238E27FC236}">
                      <a16:creationId xmlns:a16="http://schemas.microsoft.com/office/drawing/2014/main" id="{BD303007-48E3-4310-9809-B343E2884643}"/>
                    </a:ext>
                  </a:extLst>
                </p:cNvPr>
                <p:cNvGrpSpPr/>
                <p:nvPr/>
              </p:nvGrpSpPr>
              <p:grpSpPr>
                <a:xfrm>
                  <a:off x="1754898" y="1556792"/>
                  <a:ext cx="3636251" cy="1207106"/>
                  <a:chOff x="673099" y="1452599"/>
                  <a:chExt cx="2881257" cy="1207106"/>
                </a:xfrm>
              </p:grpSpPr>
              <p:sp>
                <p:nvSpPr>
                  <p:cNvPr id="27" name="iṥľîḍê">
                    <a:extLst>
                      <a:ext uri="{FF2B5EF4-FFF2-40B4-BE49-F238E27FC236}">
                        <a16:creationId xmlns:a16="http://schemas.microsoft.com/office/drawing/2014/main" id="{62C9E9B0-2D19-4871-8BB6-A996460517FA}"/>
                      </a:ext>
                    </a:extLst>
                  </p:cNvPr>
                  <p:cNvSpPr/>
                  <p:nvPr/>
                </p:nvSpPr>
                <p:spPr bwMode="auto">
                  <a:xfrm>
                    <a:off x="673099" y="1894404"/>
                    <a:ext cx="2881257"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一切皆对象，函数对象</a:t>
                    </a:r>
                    <a:endParaRPr lang="en-US" altLang="zh-CN" sz="1100" dirty="0">
                      <a:latin typeface="微软雅黑" panose="020B0503020204020204" pitchFamily="34" charset="-122"/>
                      <a:ea typeface="微软雅黑" panose="020B0503020204020204" pitchFamily="34" charset="-122"/>
                    </a:endParaRPr>
                  </a:p>
                  <a:p>
                    <a:pPr>
                      <a:lnSpc>
                        <a:spcPct val="120000"/>
                      </a:lnSpc>
                    </a:pPr>
                    <a:r>
                      <a:rPr lang="zh-CN" altLang="en-US" sz="1100" dirty="0">
                        <a:latin typeface="微软雅黑" panose="020B0503020204020204" pitchFamily="34" charset="-122"/>
                        <a:ea typeface="微软雅黑" panose="020B0503020204020204" pitchFamily="34" charset="-122"/>
                      </a:rPr>
                      <a:t>具有动态性</a:t>
                    </a:r>
                    <a:endParaRPr lang="en-US" altLang="zh-CN" sz="1100" dirty="0">
                      <a:latin typeface="微软雅黑" panose="020B0503020204020204" pitchFamily="34" charset="-122"/>
                      <a:ea typeface="微软雅黑" panose="020B0503020204020204" pitchFamily="34" charset="-122"/>
                    </a:endParaRPr>
                  </a:p>
                </p:txBody>
              </p:sp>
              <p:sp>
                <p:nvSpPr>
                  <p:cNvPr id="28" name="íṩḷîdê">
                    <a:extLst>
                      <a:ext uri="{FF2B5EF4-FFF2-40B4-BE49-F238E27FC236}">
                        <a16:creationId xmlns:a16="http://schemas.microsoft.com/office/drawing/2014/main" id="{6AF4E64F-9EB4-497B-889D-71E353E0B57B}"/>
                      </a:ext>
                    </a:extLst>
                  </p:cNvPr>
                  <p:cNvSpPr txBox="1"/>
                  <p:nvPr/>
                </p:nvSpPr>
                <p:spPr bwMode="auto">
                  <a:xfrm>
                    <a:off x="673099" y="1452599"/>
                    <a:ext cx="288125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b="1" dirty="0">
                        <a:latin typeface="微软雅黑" panose="020B0503020204020204" pitchFamily="34" charset="-122"/>
                        <a:ea typeface="微软雅黑" panose="020B0503020204020204" pitchFamily="34" charset="-122"/>
                      </a:rPr>
                      <a:t>JavaScript</a:t>
                    </a:r>
                    <a:r>
                      <a:rPr lang="zh-CN" altLang="en-US" b="1" dirty="0">
                        <a:latin typeface="微软雅黑" panose="020B0503020204020204" pitchFamily="34" charset="-122"/>
                        <a:ea typeface="微软雅黑" panose="020B0503020204020204" pitchFamily="34" charset="-122"/>
                      </a:rPr>
                      <a:t>中的对象</a:t>
                    </a:r>
                    <a:endParaRPr lang="en-US" altLang="zh-CN" b="1" dirty="0">
                      <a:latin typeface="微软雅黑" panose="020B0503020204020204" pitchFamily="34" charset="-122"/>
                      <a:ea typeface="微软雅黑" panose="020B0503020204020204" pitchFamily="34" charset="-122"/>
                    </a:endParaRPr>
                  </a:p>
                </p:txBody>
              </p:sp>
            </p:grpSp>
          </p:grpSp>
        </p:grpSp>
        <p:grpSp>
          <p:nvGrpSpPr>
            <p:cNvPr id="6" name="í$ļîdé">
              <a:extLst>
                <a:ext uri="{FF2B5EF4-FFF2-40B4-BE49-F238E27FC236}">
                  <a16:creationId xmlns:a16="http://schemas.microsoft.com/office/drawing/2014/main" id="{037BC12F-D65D-4F54-BE08-18461350AEAA}"/>
                </a:ext>
              </a:extLst>
            </p:cNvPr>
            <p:cNvGrpSpPr/>
            <p:nvPr/>
          </p:nvGrpSpPr>
          <p:grpSpPr>
            <a:xfrm>
              <a:off x="660400" y="2392363"/>
              <a:ext cx="8137922" cy="1110728"/>
              <a:chOff x="669925" y="1282928"/>
              <a:chExt cx="10850563" cy="1480970"/>
            </a:xfrm>
          </p:grpSpPr>
          <p:grpSp>
            <p:nvGrpSpPr>
              <p:cNvPr id="7" name="îṡlîḋê">
                <a:extLst>
                  <a:ext uri="{FF2B5EF4-FFF2-40B4-BE49-F238E27FC236}">
                    <a16:creationId xmlns:a16="http://schemas.microsoft.com/office/drawing/2014/main" id="{373CB771-C618-4A79-8956-E0A02088E807}"/>
                  </a:ext>
                </a:extLst>
              </p:cNvPr>
              <p:cNvGrpSpPr/>
              <p:nvPr/>
            </p:nvGrpSpPr>
            <p:grpSpPr>
              <a:xfrm>
                <a:off x="669925" y="1282928"/>
                <a:ext cx="4721224" cy="1480970"/>
                <a:chOff x="669925" y="1282928"/>
                <a:chExt cx="4721224" cy="1480970"/>
              </a:xfrm>
            </p:grpSpPr>
            <p:sp>
              <p:nvSpPr>
                <p:cNvPr id="15" name="îŝļîďê">
                  <a:extLst>
                    <a:ext uri="{FF2B5EF4-FFF2-40B4-BE49-F238E27FC236}">
                      <a16:creationId xmlns:a16="http://schemas.microsoft.com/office/drawing/2014/main" id="{AC3FCE07-196C-46E4-8817-A4C046230A11}"/>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bg1">
                    <a:lumMod val="95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rmAutofit/>
                </a:bodyPr>
                <a:lstStyle/>
                <a:p>
                  <a:pPr algn="ctr"/>
                  <a:endParaRPr lang="zh-CN" altLang="en-US" sz="1200" b="1" dirty="0">
                    <a:solidFill>
                      <a:schemeClr val="bg1">
                        <a:lumMod val="100000"/>
                      </a:schemeClr>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04F1CFE3-9067-46E5-AC2E-2739262C810E}"/>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 name="iṡḷîḋe">
                  <a:extLst>
                    <a:ext uri="{FF2B5EF4-FFF2-40B4-BE49-F238E27FC236}">
                      <a16:creationId xmlns:a16="http://schemas.microsoft.com/office/drawing/2014/main" id="{2FA77881-0216-4042-BE16-52100982FB61}"/>
                    </a:ext>
                  </a:extLst>
                </p:cNvPr>
                <p:cNvSpPr txBox="1"/>
                <p:nvPr/>
              </p:nvSpPr>
              <p:spPr>
                <a:xfrm>
                  <a:off x="669925" y="1282928"/>
                  <a:ext cx="828092" cy="943848"/>
                </a:xfrm>
                <a:prstGeom prst="rect">
                  <a:avLst/>
                </a:prstGeom>
                <a:noFill/>
              </p:spPr>
              <p:txBody>
                <a:bodyPr wrap="square" rtlCol="0" anchor="ctr">
                  <a:spAutoFit/>
                </a:bodyPr>
                <a:lstStyle/>
                <a:p>
                  <a:pPr algn="ctr"/>
                  <a:r>
                    <a:rPr lang="en-US" altLang="zh-CN" sz="4000" dirty="0">
                      <a:solidFill>
                        <a:schemeClr val="accent1"/>
                      </a:solidFill>
                      <a:latin typeface="微软雅黑" panose="020B0503020204020204" pitchFamily="34" charset="-122"/>
                      <a:ea typeface="微软雅黑" panose="020B0503020204020204" pitchFamily="34" charset="-122"/>
                    </a:rPr>
                    <a:t>3</a:t>
                  </a:r>
                  <a:endParaRPr lang="zh-CN" altLang="en-US" sz="4000" dirty="0">
                    <a:solidFill>
                      <a:schemeClr val="accent1"/>
                    </a:solidFill>
                    <a:latin typeface="微软雅黑" panose="020B0503020204020204" pitchFamily="34" charset="-122"/>
                    <a:ea typeface="微软雅黑" panose="020B0503020204020204" pitchFamily="34" charset="-122"/>
                  </a:endParaRPr>
                </a:p>
              </p:txBody>
            </p:sp>
            <p:grpSp>
              <p:nvGrpSpPr>
                <p:cNvPr id="18" name="îślíḓé">
                  <a:extLst>
                    <a:ext uri="{FF2B5EF4-FFF2-40B4-BE49-F238E27FC236}">
                      <a16:creationId xmlns:a16="http://schemas.microsoft.com/office/drawing/2014/main" id="{3540227B-46C0-4887-9D12-1E49F1497320}"/>
                    </a:ext>
                  </a:extLst>
                </p:cNvPr>
                <p:cNvGrpSpPr/>
                <p:nvPr/>
              </p:nvGrpSpPr>
              <p:grpSpPr>
                <a:xfrm>
                  <a:off x="1754898" y="1556792"/>
                  <a:ext cx="3636251" cy="1207106"/>
                  <a:chOff x="673099" y="1452599"/>
                  <a:chExt cx="2881257" cy="1207106"/>
                </a:xfrm>
              </p:grpSpPr>
              <p:sp>
                <p:nvSpPr>
                  <p:cNvPr id="19" name="iṩḷîďê">
                    <a:extLst>
                      <a:ext uri="{FF2B5EF4-FFF2-40B4-BE49-F238E27FC236}">
                        <a16:creationId xmlns:a16="http://schemas.microsoft.com/office/drawing/2014/main" id="{F8EA984B-ED0C-4B3A-AFF2-A64AF253DC79}"/>
                      </a:ext>
                    </a:extLst>
                  </p:cNvPr>
                  <p:cNvSpPr/>
                  <p:nvPr/>
                </p:nvSpPr>
                <p:spPr bwMode="auto">
                  <a:xfrm>
                    <a:off x="673099" y="1894404"/>
                    <a:ext cx="2881257"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原型对象，构造函数和实例</a:t>
                    </a:r>
                    <a:endParaRPr lang="en-US" altLang="zh-CN" sz="1100" dirty="0">
                      <a:latin typeface="微软雅黑" panose="020B0503020204020204" pitchFamily="34" charset="-122"/>
                      <a:ea typeface="微软雅黑" panose="020B0503020204020204" pitchFamily="34" charset="-122"/>
                    </a:endParaRPr>
                  </a:p>
                  <a:p>
                    <a:pPr>
                      <a:lnSpc>
                        <a:spcPct val="120000"/>
                      </a:lnSpc>
                    </a:pPr>
                    <a:r>
                      <a:rPr lang="en-US" altLang="zh-CN" sz="1100" dirty="0">
                        <a:latin typeface="微软雅黑" panose="020B0503020204020204" pitchFamily="34" charset="-122"/>
                        <a:ea typeface="微软雅黑" panose="020B0503020204020204" pitchFamily="34" charset="-122"/>
                      </a:rPr>
                      <a:t>Prototype</a:t>
                    </a:r>
                    <a:r>
                      <a:rPr lang="zh-CN" altLang="en-US" sz="1100" dirty="0">
                        <a:latin typeface="微软雅黑" panose="020B0503020204020204" pitchFamily="34" charset="-122"/>
                        <a:ea typeface="微软雅黑" panose="020B0503020204020204" pitchFamily="34" charset="-122"/>
                      </a:rPr>
                      <a:t>和</a:t>
                    </a:r>
                    <a:r>
                      <a:rPr lang="en-US" altLang="zh-CN" sz="1100" dirty="0">
                        <a:latin typeface="微软雅黑" panose="020B0503020204020204" pitchFamily="34" charset="-122"/>
                        <a:ea typeface="微软雅黑" panose="020B0503020204020204" pitchFamily="34" charset="-122"/>
                      </a:rPr>
                      <a:t>__proto__</a:t>
                    </a:r>
                  </a:p>
                </p:txBody>
              </p:sp>
              <p:sp>
                <p:nvSpPr>
                  <p:cNvPr id="20" name="ïṧ1ide">
                    <a:extLst>
                      <a:ext uri="{FF2B5EF4-FFF2-40B4-BE49-F238E27FC236}">
                        <a16:creationId xmlns:a16="http://schemas.microsoft.com/office/drawing/2014/main" id="{259D4E6A-C4BE-4B9D-A6EF-6AAC444C1139}"/>
                      </a:ext>
                    </a:extLst>
                  </p:cNvPr>
                  <p:cNvSpPr txBox="1"/>
                  <p:nvPr/>
                </p:nvSpPr>
                <p:spPr bwMode="auto">
                  <a:xfrm>
                    <a:off x="673099" y="1452599"/>
                    <a:ext cx="288125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925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zh-CN" altLang="en-US" b="1" dirty="0">
                        <a:latin typeface="微软雅黑" panose="020B0503020204020204" pitchFamily="34" charset="-122"/>
                        <a:ea typeface="微软雅黑" panose="020B0503020204020204" pitchFamily="34" charset="-122"/>
                      </a:rPr>
                      <a:t>原型和原型链</a:t>
                    </a:r>
                    <a:endParaRPr lang="en-US" altLang="zh-CN" b="1" dirty="0">
                      <a:latin typeface="微软雅黑" panose="020B0503020204020204" pitchFamily="34" charset="-122"/>
                      <a:ea typeface="微软雅黑" panose="020B0503020204020204" pitchFamily="34" charset="-122"/>
                    </a:endParaRPr>
                  </a:p>
                </p:txBody>
              </p:sp>
            </p:grpSp>
          </p:grpSp>
          <p:grpSp>
            <p:nvGrpSpPr>
              <p:cNvPr id="8" name="îṡḷíḑè">
                <a:extLst>
                  <a:ext uri="{FF2B5EF4-FFF2-40B4-BE49-F238E27FC236}">
                    <a16:creationId xmlns:a16="http://schemas.microsoft.com/office/drawing/2014/main" id="{8C550AC2-221D-46F5-B5B6-FDA85E57E7E6}"/>
                  </a:ext>
                </a:extLst>
              </p:cNvPr>
              <p:cNvGrpSpPr/>
              <p:nvPr/>
            </p:nvGrpSpPr>
            <p:grpSpPr>
              <a:xfrm>
                <a:off x="6799264" y="1282928"/>
                <a:ext cx="4721224" cy="1480970"/>
                <a:chOff x="669925" y="1282928"/>
                <a:chExt cx="4721224" cy="1480970"/>
              </a:xfrm>
            </p:grpSpPr>
            <p:sp>
              <p:nvSpPr>
                <p:cNvPr id="9" name="íṧ1idé">
                  <a:extLst>
                    <a:ext uri="{FF2B5EF4-FFF2-40B4-BE49-F238E27FC236}">
                      <a16:creationId xmlns:a16="http://schemas.microsoft.com/office/drawing/2014/main" id="{398E7878-9B25-40F6-828D-7AFB9B82788F}"/>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bg1">
                    <a:lumMod val="95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latin typeface="微软雅黑" panose="020B0503020204020204" pitchFamily="34" charset="-122"/>
                    <a:ea typeface="微软雅黑" panose="020B0503020204020204" pitchFamily="34" charset="-122"/>
                  </a:endParaRPr>
                </a:p>
              </p:txBody>
            </p:sp>
            <p:cxnSp>
              <p:nvCxnSpPr>
                <p:cNvPr id="10" name="直接连接符 9">
                  <a:extLst>
                    <a:ext uri="{FF2B5EF4-FFF2-40B4-BE49-F238E27FC236}">
                      <a16:creationId xmlns:a16="http://schemas.microsoft.com/office/drawing/2014/main" id="{355126F1-CF20-4169-90A7-97029BA3CAFE}"/>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iśļíḋê">
                  <a:extLst>
                    <a:ext uri="{FF2B5EF4-FFF2-40B4-BE49-F238E27FC236}">
                      <a16:creationId xmlns:a16="http://schemas.microsoft.com/office/drawing/2014/main" id="{8E2539AB-8617-44E1-8179-BBD8ABFFE9DA}"/>
                    </a:ext>
                  </a:extLst>
                </p:cNvPr>
                <p:cNvSpPr txBox="1"/>
                <p:nvPr/>
              </p:nvSpPr>
              <p:spPr>
                <a:xfrm>
                  <a:off x="669925" y="1282928"/>
                  <a:ext cx="828092" cy="943848"/>
                </a:xfrm>
                <a:prstGeom prst="rect">
                  <a:avLst/>
                </a:prstGeom>
                <a:noFill/>
              </p:spPr>
              <p:txBody>
                <a:bodyPr wrap="square" rtlCol="0" anchor="ctr">
                  <a:spAutoFit/>
                </a:bodyPr>
                <a:lstStyle/>
                <a:p>
                  <a:pPr algn="ctr"/>
                  <a:r>
                    <a:rPr lang="en-US" altLang="zh-CN" sz="4000" dirty="0">
                      <a:solidFill>
                        <a:schemeClr val="accent1"/>
                      </a:solidFill>
                      <a:latin typeface="微软雅黑" panose="020B0503020204020204" pitchFamily="34" charset="-122"/>
                      <a:ea typeface="微软雅黑" panose="020B0503020204020204" pitchFamily="34" charset="-122"/>
                    </a:rPr>
                    <a:t>4</a:t>
                  </a:r>
                  <a:endParaRPr lang="zh-CN" altLang="en-US" sz="4000" dirty="0">
                    <a:solidFill>
                      <a:schemeClr val="accent1"/>
                    </a:solidFill>
                    <a:latin typeface="微软雅黑" panose="020B0503020204020204" pitchFamily="34" charset="-122"/>
                    <a:ea typeface="微软雅黑" panose="020B0503020204020204" pitchFamily="34" charset="-122"/>
                  </a:endParaRPr>
                </a:p>
              </p:txBody>
            </p:sp>
            <p:grpSp>
              <p:nvGrpSpPr>
                <p:cNvPr id="12" name="îşľïḓé">
                  <a:extLst>
                    <a:ext uri="{FF2B5EF4-FFF2-40B4-BE49-F238E27FC236}">
                      <a16:creationId xmlns:a16="http://schemas.microsoft.com/office/drawing/2014/main" id="{32E73829-E0C7-4527-8C05-82D36610762A}"/>
                    </a:ext>
                  </a:extLst>
                </p:cNvPr>
                <p:cNvGrpSpPr/>
                <p:nvPr/>
              </p:nvGrpSpPr>
              <p:grpSpPr>
                <a:xfrm>
                  <a:off x="1754898" y="1556792"/>
                  <a:ext cx="3636251" cy="1207106"/>
                  <a:chOff x="673099" y="1452599"/>
                  <a:chExt cx="2881257" cy="1207106"/>
                </a:xfrm>
              </p:grpSpPr>
              <p:sp>
                <p:nvSpPr>
                  <p:cNvPr id="13" name="ïşľiḋe">
                    <a:extLst>
                      <a:ext uri="{FF2B5EF4-FFF2-40B4-BE49-F238E27FC236}">
                        <a16:creationId xmlns:a16="http://schemas.microsoft.com/office/drawing/2014/main" id="{4FDA4728-05C7-4917-B196-A87E3BFD0073}"/>
                      </a:ext>
                    </a:extLst>
                  </p:cNvPr>
                  <p:cNvSpPr/>
                  <p:nvPr/>
                </p:nvSpPr>
                <p:spPr bwMode="auto">
                  <a:xfrm>
                    <a:off x="673099" y="1894404"/>
                    <a:ext cx="2881257" cy="765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zh-CN" altLang="en-US" sz="1100" dirty="0">
                        <a:latin typeface="微软雅黑" panose="020B0503020204020204" pitchFamily="34" charset="-122"/>
                        <a:ea typeface="微软雅黑" panose="020B0503020204020204" pitchFamily="34" charset="-122"/>
                      </a:rPr>
                      <a:t>构造函数与原型链结合</a:t>
                    </a:r>
                    <a:endParaRPr lang="en-US" altLang="zh-CN" sz="1100" dirty="0">
                      <a:latin typeface="微软雅黑" panose="020B0503020204020204" pitchFamily="34" charset="-122"/>
                      <a:ea typeface="微软雅黑" panose="020B0503020204020204" pitchFamily="34" charset="-122"/>
                    </a:endParaRPr>
                  </a:p>
                  <a:p>
                    <a:pPr>
                      <a:lnSpc>
                        <a:spcPct val="120000"/>
                      </a:lnSpc>
                    </a:pPr>
                    <a:r>
                      <a:rPr lang="en-US" altLang="zh-CN" sz="1100" dirty="0">
                        <a:latin typeface="微软雅黑" panose="020B0503020204020204" pitchFamily="34" charset="-122"/>
                        <a:ea typeface="微软雅黑" panose="020B0503020204020204" pitchFamily="34" charset="-122"/>
                      </a:rPr>
                      <a:t>ES6</a:t>
                    </a:r>
                    <a:r>
                      <a:rPr lang="zh-CN" altLang="en-US" sz="1100" dirty="0">
                        <a:latin typeface="微软雅黑" panose="020B0503020204020204" pitchFamily="34" charset="-122"/>
                        <a:ea typeface="微软雅黑" panose="020B0503020204020204" pitchFamily="34" charset="-122"/>
                      </a:rPr>
                      <a:t>新特性 </a:t>
                    </a:r>
                    <a:r>
                      <a:rPr lang="en-US" altLang="zh-CN" sz="1100" dirty="0">
                        <a:latin typeface="微软雅黑" panose="020B0503020204020204" pitchFamily="34" charset="-122"/>
                        <a:ea typeface="微软雅黑" panose="020B0503020204020204" pitchFamily="34" charset="-122"/>
                      </a:rPr>
                      <a:t>class extends</a:t>
                    </a:r>
                  </a:p>
                </p:txBody>
              </p:sp>
              <p:sp>
                <p:nvSpPr>
                  <p:cNvPr id="14" name="ïṩľíḍê">
                    <a:extLst>
                      <a:ext uri="{FF2B5EF4-FFF2-40B4-BE49-F238E27FC236}">
                        <a16:creationId xmlns:a16="http://schemas.microsoft.com/office/drawing/2014/main" id="{B0ECFAB9-7581-47C3-9086-E3186DE23D27}"/>
                      </a:ext>
                    </a:extLst>
                  </p:cNvPr>
                  <p:cNvSpPr txBox="1"/>
                  <p:nvPr/>
                </p:nvSpPr>
                <p:spPr bwMode="auto">
                  <a:xfrm>
                    <a:off x="673099" y="1452599"/>
                    <a:ext cx="288125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fontScale="85000"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spcBef>
                        <a:spcPct val="0"/>
                      </a:spcBef>
                    </a:pPr>
                    <a:r>
                      <a:rPr lang="en-US" altLang="zh-CN" b="1" dirty="0">
                        <a:latin typeface="微软雅黑" panose="020B0503020204020204" pitchFamily="34" charset="-122"/>
                        <a:ea typeface="微软雅黑" panose="020B0503020204020204" pitchFamily="34" charset="-122"/>
                      </a:rPr>
                      <a:t>JavaScript</a:t>
                    </a:r>
                    <a:r>
                      <a:rPr lang="zh-CN" altLang="en-US" b="1" dirty="0">
                        <a:latin typeface="微软雅黑" panose="020B0503020204020204" pitchFamily="34" charset="-122"/>
                        <a:ea typeface="微软雅黑" panose="020B0503020204020204" pitchFamily="34" charset="-122"/>
                      </a:rPr>
                      <a:t>封装继承和多态</a:t>
                    </a:r>
                    <a:endParaRPr lang="en-US" altLang="zh-CN" b="1" dirty="0">
                      <a:latin typeface="微软雅黑" panose="020B0503020204020204" pitchFamily="34" charset="-122"/>
                      <a:ea typeface="微软雅黑" panose="020B0503020204020204" pitchFamily="34" charset="-122"/>
                    </a:endParaRPr>
                  </a:p>
                </p:txBody>
              </p:sp>
            </p:grpSp>
          </p:grpSp>
        </p:grpSp>
      </p:grpSp>
    </p:spTree>
    <p:extLst>
      <p:ext uri="{BB962C8B-B14F-4D97-AF65-F5344CB8AC3E}">
        <p14:creationId xmlns:p14="http://schemas.microsoft.com/office/powerpoint/2010/main" val="172791365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94BAB-47CE-6B49-9C13-6B582D4589E3}"/>
              </a:ext>
            </a:extLst>
          </p:cNvPr>
          <p:cNvSpPr>
            <a:spLocks noGrp="1"/>
          </p:cNvSpPr>
          <p:nvPr>
            <p:ph type="title"/>
          </p:nvPr>
        </p:nvSpPr>
        <p:spPr/>
        <p:txBody>
          <a:bodyPr/>
          <a:lstStyle/>
          <a:p>
            <a:r>
              <a:rPr kumimoji="1" lang="en-US" altLang="zh-CN" dirty="0"/>
              <a:t>	</a:t>
            </a:r>
            <a:r>
              <a:rPr kumimoji="1" lang="zh-CN" altLang="en-US" dirty="0"/>
              <a:t>面向对象编程</a:t>
            </a:r>
          </a:p>
        </p:txBody>
      </p:sp>
      <p:grpSp>
        <p:nvGrpSpPr>
          <p:cNvPr id="5" name="组合 4">
            <a:extLst>
              <a:ext uri="{FF2B5EF4-FFF2-40B4-BE49-F238E27FC236}">
                <a16:creationId xmlns:a16="http://schemas.microsoft.com/office/drawing/2014/main" id="{251028E5-4CAA-864F-BE29-5BBC41E79973}"/>
              </a:ext>
            </a:extLst>
          </p:cNvPr>
          <p:cNvGrpSpPr/>
          <p:nvPr/>
        </p:nvGrpSpPr>
        <p:grpSpPr>
          <a:xfrm>
            <a:off x="6156176" y="1345724"/>
            <a:ext cx="2703743" cy="2452051"/>
            <a:chOff x="6196031" y="1311207"/>
            <a:chExt cx="2703743" cy="2452051"/>
          </a:xfrm>
        </p:grpSpPr>
        <p:grpSp>
          <p:nvGrpSpPr>
            <p:cNvPr id="6" name="组合 5">
              <a:extLst>
                <a:ext uri="{FF2B5EF4-FFF2-40B4-BE49-F238E27FC236}">
                  <a16:creationId xmlns:a16="http://schemas.microsoft.com/office/drawing/2014/main" id="{C9ECEA43-8C40-6443-BB93-AB446AD03F0D}"/>
                </a:ext>
              </a:extLst>
            </p:cNvPr>
            <p:cNvGrpSpPr/>
            <p:nvPr/>
          </p:nvGrpSpPr>
          <p:grpSpPr>
            <a:xfrm>
              <a:off x="6732240" y="1311207"/>
              <a:ext cx="1616329" cy="1616329"/>
              <a:chOff x="1427035" y="31083"/>
              <a:chExt cx="1616329" cy="1616329"/>
            </a:xfrm>
          </p:grpSpPr>
          <p:sp>
            <p:nvSpPr>
              <p:cNvPr id="13" name="椭圆 12">
                <a:extLst>
                  <a:ext uri="{FF2B5EF4-FFF2-40B4-BE49-F238E27FC236}">
                    <a16:creationId xmlns:a16="http://schemas.microsoft.com/office/drawing/2014/main" id="{5C6311FA-36A1-0A43-A534-31AEF14959AD}"/>
                  </a:ext>
                </a:extLst>
              </p:cNvPr>
              <p:cNvSpPr/>
              <p:nvPr/>
            </p:nvSpPr>
            <p:spPr>
              <a:xfrm>
                <a:off x="1427035" y="31083"/>
                <a:ext cx="1616329" cy="1616329"/>
              </a:xfrm>
              <a:prstGeom prst="ellipse">
                <a:avLst/>
              </a:prstGeom>
            </p:spPr>
            <p:style>
              <a:lnRef idx="3">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4" name="椭圆 4">
                <a:extLst>
                  <a:ext uri="{FF2B5EF4-FFF2-40B4-BE49-F238E27FC236}">
                    <a16:creationId xmlns:a16="http://schemas.microsoft.com/office/drawing/2014/main" id="{BD859E5F-D033-C44D-9446-4404DEB0CCBC}"/>
                  </a:ext>
                </a:extLst>
              </p:cNvPr>
              <p:cNvSpPr/>
              <p:nvPr/>
            </p:nvSpPr>
            <p:spPr>
              <a:xfrm>
                <a:off x="1613535" y="248666"/>
                <a:ext cx="1243330" cy="5128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zh-CN" altLang="en-US" sz="2500" kern="1200" dirty="0">
                    <a:latin typeface="微软雅黑" panose="020B0503020204020204" pitchFamily="34" charset="-122"/>
                    <a:ea typeface="微软雅黑" panose="020B0503020204020204" pitchFamily="34" charset="-122"/>
                  </a:rPr>
                  <a:t>封装</a:t>
                </a:r>
              </a:p>
            </p:txBody>
          </p:sp>
        </p:grpSp>
        <p:grpSp>
          <p:nvGrpSpPr>
            <p:cNvPr id="7" name="组合 6">
              <a:extLst>
                <a:ext uri="{FF2B5EF4-FFF2-40B4-BE49-F238E27FC236}">
                  <a16:creationId xmlns:a16="http://schemas.microsoft.com/office/drawing/2014/main" id="{484DFAB1-962C-2140-BC98-BB2BCDD53BC0}"/>
                </a:ext>
              </a:extLst>
            </p:cNvPr>
            <p:cNvGrpSpPr/>
            <p:nvPr/>
          </p:nvGrpSpPr>
          <p:grpSpPr>
            <a:xfrm>
              <a:off x="6196031" y="2146929"/>
              <a:ext cx="1616329" cy="1616329"/>
              <a:chOff x="1427035" y="31083"/>
              <a:chExt cx="1616329" cy="1616329"/>
            </a:xfrm>
          </p:grpSpPr>
          <p:sp>
            <p:nvSpPr>
              <p:cNvPr id="11" name="椭圆 10">
                <a:extLst>
                  <a:ext uri="{FF2B5EF4-FFF2-40B4-BE49-F238E27FC236}">
                    <a16:creationId xmlns:a16="http://schemas.microsoft.com/office/drawing/2014/main" id="{0300DCB9-57AC-4B4D-8F0F-1EC5DC6A4458}"/>
                  </a:ext>
                </a:extLst>
              </p:cNvPr>
              <p:cNvSpPr/>
              <p:nvPr/>
            </p:nvSpPr>
            <p:spPr>
              <a:xfrm>
                <a:off x="1427035" y="31083"/>
                <a:ext cx="1616329" cy="1616329"/>
              </a:xfrm>
              <a:prstGeom prst="ellipse">
                <a:avLst/>
              </a:prstGeom>
              <a:solidFill>
                <a:srgbClr val="F0D635">
                  <a:alpha val="50000"/>
                </a:srgbClr>
              </a:solidFill>
            </p:spPr>
            <p:style>
              <a:lnRef idx="3">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2" name="椭圆 4">
                <a:extLst>
                  <a:ext uri="{FF2B5EF4-FFF2-40B4-BE49-F238E27FC236}">
                    <a16:creationId xmlns:a16="http://schemas.microsoft.com/office/drawing/2014/main" id="{64C52947-54D8-224E-8F42-707AF7C6171C}"/>
                  </a:ext>
                </a:extLst>
              </p:cNvPr>
              <p:cNvSpPr/>
              <p:nvPr/>
            </p:nvSpPr>
            <p:spPr>
              <a:xfrm>
                <a:off x="1446474" y="839247"/>
                <a:ext cx="1243330" cy="5128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zh-CN" altLang="en-US" sz="2500" kern="1200" dirty="0">
                    <a:latin typeface="微软雅黑" panose="020B0503020204020204" pitchFamily="34" charset="-122"/>
                    <a:ea typeface="微软雅黑" panose="020B0503020204020204" pitchFamily="34" charset="-122"/>
                  </a:rPr>
                  <a:t>继承</a:t>
                </a:r>
              </a:p>
            </p:txBody>
          </p:sp>
        </p:grpSp>
        <p:grpSp>
          <p:nvGrpSpPr>
            <p:cNvPr id="8" name="组合 7">
              <a:extLst>
                <a:ext uri="{FF2B5EF4-FFF2-40B4-BE49-F238E27FC236}">
                  <a16:creationId xmlns:a16="http://schemas.microsoft.com/office/drawing/2014/main" id="{AB755E21-76F0-6D41-AB11-C21E697F6147}"/>
                </a:ext>
              </a:extLst>
            </p:cNvPr>
            <p:cNvGrpSpPr/>
            <p:nvPr/>
          </p:nvGrpSpPr>
          <p:grpSpPr>
            <a:xfrm>
              <a:off x="7257842" y="2146929"/>
              <a:ext cx="1641932" cy="1616329"/>
              <a:chOff x="1427035" y="31083"/>
              <a:chExt cx="1641932" cy="1616329"/>
            </a:xfrm>
          </p:grpSpPr>
          <p:sp>
            <p:nvSpPr>
              <p:cNvPr id="9" name="椭圆 8">
                <a:extLst>
                  <a:ext uri="{FF2B5EF4-FFF2-40B4-BE49-F238E27FC236}">
                    <a16:creationId xmlns:a16="http://schemas.microsoft.com/office/drawing/2014/main" id="{AE451674-504B-424C-8570-161EADF0F862}"/>
                  </a:ext>
                </a:extLst>
              </p:cNvPr>
              <p:cNvSpPr/>
              <p:nvPr/>
            </p:nvSpPr>
            <p:spPr>
              <a:xfrm>
                <a:off x="1427035" y="31083"/>
                <a:ext cx="1616329" cy="1616329"/>
              </a:xfrm>
              <a:prstGeom prst="ellipse">
                <a:avLst/>
              </a:prstGeom>
              <a:solidFill>
                <a:schemeClr val="accent3">
                  <a:lumMod val="75000"/>
                  <a:alpha val="50000"/>
                </a:schemeClr>
              </a:solidFill>
            </p:spPr>
            <p:style>
              <a:lnRef idx="3">
                <a:schemeClr val="lt1">
                  <a:hueOff val="0"/>
                  <a:satOff val="0"/>
                  <a:lumOff val="0"/>
                  <a:alphaOff val="0"/>
                </a:schemeClr>
              </a:lnRef>
              <a:fillRef idx="1">
                <a:schemeClr val="accent2">
                  <a:alpha val="50000"/>
                  <a:hueOff val="0"/>
                  <a:satOff val="0"/>
                  <a:lumOff val="0"/>
                  <a:alphaOff val="0"/>
                </a:schemeClr>
              </a:fillRef>
              <a:effectRef idx="0">
                <a:schemeClr val="accent2">
                  <a:alpha val="50000"/>
                  <a:hueOff val="0"/>
                  <a:satOff val="0"/>
                  <a:lumOff val="0"/>
                  <a:alphaOff val="0"/>
                </a:schemeClr>
              </a:effectRef>
              <a:fontRef idx="minor">
                <a:schemeClr val="tx1"/>
              </a:fontRef>
            </p:style>
          </p:sp>
          <p:sp>
            <p:nvSpPr>
              <p:cNvPr id="10" name="椭圆 4">
                <a:extLst>
                  <a:ext uri="{FF2B5EF4-FFF2-40B4-BE49-F238E27FC236}">
                    <a16:creationId xmlns:a16="http://schemas.microsoft.com/office/drawing/2014/main" id="{AF08E2A3-F922-7049-99C6-AFFD1A4CD18E}"/>
                  </a:ext>
                </a:extLst>
              </p:cNvPr>
              <p:cNvSpPr/>
              <p:nvPr/>
            </p:nvSpPr>
            <p:spPr>
              <a:xfrm>
                <a:off x="1825637" y="903201"/>
                <a:ext cx="1243330" cy="368073"/>
              </a:xfrm>
              <a:prstGeom prst="rect">
                <a:avLst/>
              </a:prstGeom>
            </p:spPr>
            <p:style>
              <a:lnRef idx="0">
                <a:scrgbClr r="0" g="0" b="0"/>
              </a:lnRef>
              <a:fillRef idx="0">
                <a:scrgbClr r="0" g="0" b="0"/>
              </a:fillRef>
              <a:effectRef idx="0">
                <a:scrgbClr r="0" g="0" b="0"/>
              </a:effectRef>
              <a:fontRef idx="minor">
                <a:schemeClr val="tx1"/>
              </a:fontRef>
            </p:style>
            <p:txBody>
              <a:bodyPr spcFirstLastPara="0" vert="horz" wrap="square" lIns="0" tIns="0" rIns="0" bIns="0" numCol="1" spcCol="1270" anchor="ctr" anchorCtr="0">
                <a:noAutofit/>
              </a:bodyPr>
              <a:lstStyle/>
              <a:p>
                <a:pPr lvl="0" algn="ctr" defTabSz="1111250">
                  <a:lnSpc>
                    <a:spcPct val="90000"/>
                  </a:lnSpc>
                  <a:spcBef>
                    <a:spcPct val="0"/>
                  </a:spcBef>
                  <a:spcAft>
                    <a:spcPct val="35000"/>
                  </a:spcAft>
                </a:pPr>
                <a:r>
                  <a:rPr lang="zh-CN" altLang="en-US" sz="2500" kern="1200" dirty="0">
                    <a:latin typeface="微软雅黑" panose="020B0503020204020204" pitchFamily="34" charset="-122"/>
                    <a:ea typeface="微软雅黑" panose="020B0503020204020204" pitchFamily="34" charset="-122"/>
                  </a:rPr>
                  <a:t>多态</a:t>
                </a:r>
              </a:p>
            </p:txBody>
          </p:sp>
        </p:grpSp>
      </p:grpSp>
      <p:grpSp>
        <p:nvGrpSpPr>
          <p:cNvPr id="58" name="组合 57"/>
          <p:cNvGrpSpPr/>
          <p:nvPr/>
        </p:nvGrpSpPr>
        <p:grpSpPr>
          <a:xfrm>
            <a:off x="714143" y="1364030"/>
            <a:ext cx="5193367" cy="3009032"/>
            <a:chOff x="5950697" y="2537700"/>
            <a:chExt cx="5193367" cy="3009032"/>
          </a:xfrm>
        </p:grpSpPr>
        <p:grpSp>
          <p:nvGrpSpPr>
            <p:cNvPr id="59" name="千图PPT彼岸天：ID 8661124库_组合 46"/>
            <p:cNvGrpSpPr/>
            <p:nvPr/>
          </p:nvGrpSpPr>
          <p:grpSpPr>
            <a:xfrm>
              <a:off x="6302832" y="2874199"/>
              <a:ext cx="3165057" cy="1765333"/>
              <a:chOff x="6274333" y="2465043"/>
              <a:chExt cx="3165057" cy="1765333"/>
            </a:xfrm>
          </p:grpSpPr>
          <p:sp>
            <p:nvSpPr>
              <p:cNvPr id="64" name="Rectangle 35"/>
              <p:cNvSpPr/>
              <p:nvPr/>
            </p:nvSpPr>
            <p:spPr>
              <a:xfrm rot="5400000">
                <a:off x="5545445" y="3193931"/>
                <a:ext cx="1658378" cy="200602"/>
              </a:xfrm>
              <a:prstGeom prst="rect">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5" name="Rectangle 37"/>
              <p:cNvSpPr/>
              <p:nvPr/>
            </p:nvSpPr>
            <p:spPr>
              <a:xfrm>
                <a:off x="6381288" y="4029774"/>
                <a:ext cx="2951147" cy="200602"/>
              </a:xfrm>
              <a:prstGeom prst="rect">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sp>
            <p:nvSpPr>
              <p:cNvPr id="66" name="Rectangle 39"/>
              <p:cNvSpPr/>
              <p:nvPr/>
            </p:nvSpPr>
            <p:spPr>
              <a:xfrm rot="16200000">
                <a:off x="8509900" y="3193931"/>
                <a:ext cx="1658378" cy="200602"/>
              </a:xfrm>
              <a:prstGeom prst="rect">
                <a:avLst/>
              </a:prstGeom>
              <a:solidFill>
                <a:schemeClr val="tx2"/>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dirty="0">
                  <a:latin typeface="字魂59号-创粗黑" panose="00000500000000000000" pitchFamily="2" charset="-122"/>
                  <a:ea typeface="字魂59号-创粗黑" panose="00000500000000000000" pitchFamily="2" charset="-122"/>
                </a:endParaRPr>
              </a:p>
            </p:txBody>
          </p:sp>
        </p:grpSp>
        <p:sp>
          <p:nvSpPr>
            <p:cNvPr id="60" name="千图PPT彼岸天：ID 8661124库_Freeform: Shape 36"/>
            <p:cNvSpPr/>
            <p:nvPr/>
          </p:nvSpPr>
          <p:spPr>
            <a:xfrm>
              <a:off x="5950697" y="2537700"/>
              <a:ext cx="2228912" cy="1337347"/>
            </a:xfrm>
            <a:custGeom>
              <a:avLst/>
              <a:gdLst>
                <a:gd name="connsiteX0" fmla="*/ 0 w 2228912"/>
                <a:gd name="connsiteY0" fmla="*/ 133735 h 1337347"/>
                <a:gd name="connsiteX1" fmla="*/ 133735 w 2228912"/>
                <a:gd name="connsiteY1" fmla="*/ 0 h 1337347"/>
                <a:gd name="connsiteX2" fmla="*/ 2095177 w 2228912"/>
                <a:gd name="connsiteY2" fmla="*/ 0 h 1337347"/>
                <a:gd name="connsiteX3" fmla="*/ 2228912 w 2228912"/>
                <a:gd name="connsiteY3" fmla="*/ 133735 h 1337347"/>
                <a:gd name="connsiteX4" fmla="*/ 2228912 w 2228912"/>
                <a:gd name="connsiteY4" fmla="*/ 1203612 h 1337347"/>
                <a:gd name="connsiteX5" fmla="*/ 2095177 w 2228912"/>
                <a:gd name="connsiteY5" fmla="*/ 1337347 h 1337347"/>
                <a:gd name="connsiteX6" fmla="*/ 133735 w 2228912"/>
                <a:gd name="connsiteY6" fmla="*/ 1337347 h 1337347"/>
                <a:gd name="connsiteX7" fmla="*/ 0 w 2228912"/>
                <a:gd name="connsiteY7" fmla="*/ 1203612 h 1337347"/>
                <a:gd name="connsiteX8" fmla="*/ 0 w 2228912"/>
                <a:gd name="connsiteY8" fmla="*/ 133735 h 13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912" h="1337347">
                  <a:moveTo>
                    <a:pt x="0" y="133735"/>
                  </a:moveTo>
                  <a:cubicBezTo>
                    <a:pt x="0" y="59875"/>
                    <a:pt x="59875" y="0"/>
                    <a:pt x="133735" y="0"/>
                  </a:cubicBezTo>
                  <a:lnTo>
                    <a:pt x="2095177" y="0"/>
                  </a:lnTo>
                  <a:cubicBezTo>
                    <a:pt x="2169037" y="0"/>
                    <a:pt x="2228912" y="59875"/>
                    <a:pt x="2228912" y="133735"/>
                  </a:cubicBezTo>
                  <a:lnTo>
                    <a:pt x="2228912" y="1203612"/>
                  </a:lnTo>
                  <a:cubicBezTo>
                    <a:pt x="2228912" y="1277472"/>
                    <a:pt x="2169037" y="1337347"/>
                    <a:pt x="2095177" y="1337347"/>
                  </a:cubicBezTo>
                  <a:lnTo>
                    <a:pt x="133735" y="1337347"/>
                  </a:lnTo>
                  <a:cubicBezTo>
                    <a:pt x="59875" y="1337347"/>
                    <a:pt x="0" y="1277472"/>
                    <a:pt x="0" y="1203612"/>
                  </a:cubicBezTo>
                  <a:lnTo>
                    <a:pt x="0" y="133735"/>
                  </a:lnTo>
                  <a:close/>
                </a:path>
              </a:pathLst>
            </a:custGeom>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none" lIns="92510" tIns="92510" rIns="92510" bIns="92510" anchor="ctr"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0" indent="0" algn="ctr" defTabSz="622300">
                <a:spcBef>
                  <a:spcPct val="0"/>
                </a:spcBef>
                <a:spcAft>
                  <a:spcPct val="0"/>
                </a:spcAft>
                <a:buNone/>
              </a:pPr>
              <a:r>
                <a:rPr lang="zh-CN" altLang="en-US" sz="1400" kern="1200" dirty="0">
                  <a:solidFill>
                    <a:schemeClr val="bg1"/>
                  </a:solidFill>
                  <a:latin typeface="字魂59号-创粗黑" panose="00000500000000000000" pitchFamily="2" charset="-122"/>
                  <a:ea typeface="字魂59号-创粗黑" panose="00000500000000000000" pitchFamily="2" charset="-122"/>
                </a:rPr>
                <a:t>对复杂事物的抽象</a:t>
              </a:r>
            </a:p>
          </p:txBody>
        </p:sp>
        <p:sp>
          <p:nvSpPr>
            <p:cNvPr id="61" name="千图PPT彼岸天：ID 8661124库_Freeform: Shape 38"/>
            <p:cNvSpPr/>
            <p:nvPr/>
          </p:nvSpPr>
          <p:spPr>
            <a:xfrm>
              <a:off x="5950697" y="4209385"/>
              <a:ext cx="2228912" cy="1337347"/>
            </a:xfrm>
            <a:custGeom>
              <a:avLst/>
              <a:gdLst>
                <a:gd name="connsiteX0" fmla="*/ 0 w 2228912"/>
                <a:gd name="connsiteY0" fmla="*/ 133735 h 1337347"/>
                <a:gd name="connsiteX1" fmla="*/ 133735 w 2228912"/>
                <a:gd name="connsiteY1" fmla="*/ 0 h 1337347"/>
                <a:gd name="connsiteX2" fmla="*/ 2095177 w 2228912"/>
                <a:gd name="connsiteY2" fmla="*/ 0 h 1337347"/>
                <a:gd name="connsiteX3" fmla="*/ 2228912 w 2228912"/>
                <a:gd name="connsiteY3" fmla="*/ 133735 h 1337347"/>
                <a:gd name="connsiteX4" fmla="*/ 2228912 w 2228912"/>
                <a:gd name="connsiteY4" fmla="*/ 1203612 h 1337347"/>
                <a:gd name="connsiteX5" fmla="*/ 2095177 w 2228912"/>
                <a:gd name="connsiteY5" fmla="*/ 1337347 h 1337347"/>
                <a:gd name="connsiteX6" fmla="*/ 133735 w 2228912"/>
                <a:gd name="connsiteY6" fmla="*/ 1337347 h 1337347"/>
                <a:gd name="connsiteX7" fmla="*/ 0 w 2228912"/>
                <a:gd name="connsiteY7" fmla="*/ 1203612 h 1337347"/>
                <a:gd name="connsiteX8" fmla="*/ 0 w 2228912"/>
                <a:gd name="connsiteY8" fmla="*/ 133735 h 13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912" h="1337347">
                  <a:moveTo>
                    <a:pt x="0" y="133735"/>
                  </a:moveTo>
                  <a:cubicBezTo>
                    <a:pt x="0" y="59875"/>
                    <a:pt x="59875" y="0"/>
                    <a:pt x="133735" y="0"/>
                  </a:cubicBezTo>
                  <a:lnTo>
                    <a:pt x="2095177" y="0"/>
                  </a:lnTo>
                  <a:cubicBezTo>
                    <a:pt x="2169037" y="0"/>
                    <a:pt x="2228912" y="59875"/>
                    <a:pt x="2228912" y="133735"/>
                  </a:cubicBezTo>
                  <a:lnTo>
                    <a:pt x="2228912" y="1203612"/>
                  </a:lnTo>
                  <a:cubicBezTo>
                    <a:pt x="2228912" y="1277472"/>
                    <a:pt x="2169037" y="1337347"/>
                    <a:pt x="2095177" y="1337347"/>
                  </a:cubicBezTo>
                  <a:lnTo>
                    <a:pt x="133735" y="1337347"/>
                  </a:lnTo>
                  <a:cubicBezTo>
                    <a:pt x="59875" y="1337347"/>
                    <a:pt x="0" y="1277472"/>
                    <a:pt x="0" y="1203612"/>
                  </a:cubicBezTo>
                  <a:lnTo>
                    <a:pt x="0" y="133735"/>
                  </a:lnTo>
                  <a:close/>
                </a:path>
              </a:pathLst>
            </a:custGeom>
            <a:solidFill>
              <a:schemeClr val="accent3"/>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none" lIns="92510" tIns="92510" rIns="92510" bIns="92510" anchor="ctr"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22300">
                <a:spcBef>
                  <a:spcPct val="0"/>
                </a:spcBef>
                <a:spcAft>
                  <a:spcPct val="0"/>
                </a:spcAft>
              </a:pPr>
              <a:r>
                <a:rPr lang="zh-CN" altLang="en-US" sz="1400" dirty="0">
                  <a:solidFill>
                    <a:schemeClr val="bg1"/>
                  </a:solidFill>
                  <a:latin typeface="字魂59号-创粗黑" panose="00000500000000000000" pitchFamily="2" charset="-122"/>
                  <a:ea typeface="字魂59号-创粗黑" panose="00000500000000000000" pitchFamily="2" charset="-122"/>
                </a:rPr>
                <a:t>目标：让复杂事物变得简单</a:t>
              </a:r>
              <a:endParaRPr lang="en-US" altLang="zh-CN" sz="1400" dirty="0">
                <a:solidFill>
                  <a:schemeClr val="bg1"/>
                </a:solidFill>
                <a:latin typeface="字魂59号-创粗黑" panose="00000500000000000000" pitchFamily="2" charset="-122"/>
                <a:ea typeface="字魂59号-创粗黑" panose="00000500000000000000" pitchFamily="2" charset="-122"/>
              </a:endParaRPr>
            </a:p>
            <a:p>
              <a:pPr lvl="0" algn="ctr" defTabSz="622300">
                <a:spcBef>
                  <a:spcPct val="0"/>
                </a:spcBef>
                <a:spcAft>
                  <a:spcPct val="0"/>
                </a:spcAft>
              </a:pPr>
              <a:r>
                <a:rPr lang="zh-CN" altLang="en-US" sz="1400" dirty="0">
                  <a:solidFill>
                    <a:schemeClr val="bg1"/>
                  </a:solidFill>
                  <a:latin typeface="字魂59号-创粗黑" panose="00000500000000000000" pitchFamily="2" charset="-122"/>
                  <a:ea typeface="字魂59号-创粗黑" panose="00000500000000000000" pitchFamily="2" charset="-122"/>
                </a:rPr>
                <a:t>和有条理</a:t>
              </a:r>
            </a:p>
          </p:txBody>
        </p:sp>
        <p:sp>
          <p:nvSpPr>
            <p:cNvPr id="62" name="千图PPT彼岸天：ID 8661124库_Freeform: Shape 40"/>
            <p:cNvSpPr/>
            <p:nvPr/>
          </p:nvSpPr>
          <p:spPr>
            <a:xfrm>
              <a:off x="8915152" y="4209385"/>
              <a:ext cx="2228912" cy="1337347"/>
            </a:xfrm>
            <a:custGeom>
              <a:avLst/>
              <a:gdLst>
                <a:gd name="connsiteX0" fmla="*/ 0 w 2228912"/>
                <a:gd name="connsiteY0" fmla="*/ 133735 h 1337347"/>
                <a:gd name="connsiteX1" fmla="*/ 133735 w 2228912"/>
                <a:gd name="connsiteY1" fmla="*/ 0 h 1337347"/>
                <a:gd name="connsiteX2" fmla="*/ 2095177 w 2228912"/>
                <a:gd name="connsiteY2" fmla="*/ 0 h 1337347"/>
                <a:gd name="connsiteX3" fmla="*/ 2228912 w 2228912"/>
                <a:gd name="connsiteY3" fmla="*/ 133735 h 1337347"/>
                <a:gd name="connsiteX4" fmla="*/ 2228912 w 2228912"/>
                <a:gd name="connsiteY4" fmla="*/ 1203612 h 1337347"/>
                <a:gd name="connsiteX5" fmla="*/ 2095177 w 2228912"/>
                <a:gd name="connsiteY5" fmla="*/ 1337347 h 1337347"/>
                <a:gd name="connsiteX6" fmla="*/ 133735 w 2228912"/>
                <a:gd name="connsiteY6" fmla="*/ 1337347 h 1337347"/>
                <a:gd name="connsiteX7" fmla="*/ 0 w 2228912"/>
                <a:gd name="connsiteY7" fmla="*/ 1203612 h 1337347"/>
                <a:gd name="connsiteX8" fmla="*/ 0 w 2228912"/>
                <a:gd name="connsiteY8" fmla="*/ 133735 h 13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912" h="1337347">
                  <a:moveTo>
                    <a:pt x="0" y="133735"/>
                  </a:moveTo>
                  <a:cubicBezTo>
                    <a:pt x="0" y="59875"/>
                    <a:pt x="59875" y="0"/>
                    <a:pt x="133735" y="0"/>
                  </a:cubicBezTo>
                  <a:lnTo>
                    <a:pt x="2095177" y="0"/>
                  </a:lnTo>
                  <a:cubicBezTo>
                    <a:pt x="2169037" y="0"/>
                    <a:pt x="2228912" y="59875"/>
                    <a:pt x="2228912" y="133735"/>
                  </a:cubicBezTo>
                  <a:lnTo>
                    <a:pt x="2228912" y="1203612"/>
                  </a:lnTo>
                  <a:cubicBezTo>
                    <a:pt x="2228912" y="1277472"/>
                    <a:pt x="2169037" y="1337347"/>
                    <a:pt x="2095177" y="1337347"/>
                  </a:cubicBezTo>
                  <a:lnTo>
                    <a:pt x="133735" y="1337347"/>
                  </a:lnTo>
                  <a:cubicBezTo>
                    <a:pt x="59875" y="1337347"/>
                    <a:pt x="0" y="1277472"/>
                    <a:pt x="0" y="1203612"/>
                  </a:cubicBezTo>
                  <a:lnTo>
                    <a:pt x="0" y="133735"/>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2510" tIns="92510" rIns="92510" bIns="92510" anchor="ctr"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defTabSz="622300">
                <a:spcBef>
                  <a:spcPct val="0"/>
                </a:spcBef>
                <a:spcAft>
                  <a:spcPct val="0"/>
                </a:spcAft>
              </a:pPr>
              <a:r>
                <a:rPr lang="zh-CN" altLang="en-US" sz="1400" dirty="0">
                  <a:solidFill>
                    <a:schemeClr val="bg1"/>
                  </a:solidFill>
                  <a:latin typeface="字魂59号-创粗黑" panose="00000500000000000000" pitchFamily="2" charset="-122"/>
                  <a:ea typeface="字魂59号-创粗黑" panose="00000500000000000000" pitchFamily="2" charset="-122"/>
                </a:rPr>
                <a:t>用处：让代码重用、便于维护，提升系统的健壮性和可扩展性。</a:t>
              </a:r>
            </a:p>
          </p:txBody>
        </p:sp>
        <p:sp>
          <p:nvSpPr>
            <p:cNvPr id="63" name="千图PPT彼岸天：ID 8661124库_Freeform: Shape 41"/>
            <p:cNvSpPr/>
            <p:nvPr/>
          </p:nvSpPr>
          <p:spPr>
            <a:xfrm>
              <a:off x="8915152" y="2537700"/>
              <a:ext cx="2228912" cy="1337347"/>
            </a:xfrm>
            <a:custGeom>
              <a:avLst/>
              <a:gdLst>
                <a:gd name="connsiteX0" fmla="*/ 0 w 2228912"/>
                <a:gd name="connsiteY0" fmla="*/ 133735 h 1337347"/>
                <a:gd name="connsiteX1" fmla="*/ 133735 w 2228912"/>
                <a:gd name="connsiteY1" fmla="*/ 0 h 1337347"/>
                <a:gd name="connsiteX2" fmla="*/ 2095177 w 2228912"/>
                <a:gd name="connsiteY2" fmla="*/ 0 h 1337347"/>
                <a:gd name="connsiteX3" fmla="*/ 2228912 w 2228912"/>
                <a:gd name="connsiteY3" fmla="*/ 133735 h 1337347"/>
                <a:gd name="connsiteX4" fmla="*/ 2228912 w 2228912"/>
                <a:gd name="connsiteY4" fmla="*/ 1203612 h 1337347"/>
                <a:gd name="connsiteX5" fmla="*/ 2095177 w 2228912"/>
                <a:gd name="connsiteY5" fmla="*/ 1337347 h 1337347"/>
                <a:gd name="connsiteX6" fmla="*/ 133735 w 2228912"/>
                <a:gd name="connsiteY6" fmla="*/ 1337347 h 1337347"/>
                <a:gd name="connsiteX7" fmla="*/ 0 w 2228912"/>
                <a:gd name="connsiteY7" fmla="*/ 1203612 h 1337347"/>
                <a:gd name="connsiteX8" fmla="*/ 0 w 2228912"/>
                <a:gd name="connsiteY8" fmla="*/ 133735 h 1337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8912" h="1337347">
                  <a:moveTo>
                    <a:pt x="0" y="133735"/>
                  </a:moveTo>
                  <a:cubicBezTo>
                    <a:pt x="0" y="59875"/>
                    <a:pt x="59875" y="0"/>
                    <a:pt x="133735" y="0"/>
                  </a:cubicBezTo>
                  <a:lnTo>
                    <a:pt x="2095177" y="0"/>
                  </a:lnTo>
                  <a:cubicBezTo>
                    <a:pt x="2169037" y="0"/>
                    <a:pt x="2228912" y="59875"/>
                    <a:pt x="2228912" y="133735"/>
                  </a:cubicBezTo>
                  <a:lnTo>
                    <a:pt x="2228912" y="1203612"/>
                  </a:lnTo>
                  <a:cubicBezTo>
                    <a:pt x="2228912" y="1277472"/>
                    <a:pt x="2169037" y="1337347"/>
                    <a:pt x="2095177" y="1337347"/>
                  </a:cubicBezTo>
                  <a:lnTo>
                    <a:pt x="133735" y="1337347"/>
                  </a:lnTo>
                  <a:cubicBezTo>
                    <a:pt x="59875" y="1337347"/>
                    <a:pt x="0" y="1277472"/>
                    <a:pt x="0" y="1203612"/>
                  </a:cubicBezTo>
                  <a:lnTo>
                    <a:pt x="0" y="133735"/>
                  </a:lnTo>
                  <a:close/>
                </a:path>
              </a:pathLst>
            </a:custGeom>
            <a:solidFill>
              <a:schemeClr val="accent4"/>
            </a:solidFill>
            <a:ln>
              <a:noFill/>
            </a:ln>
          </p:spPr>
          <p:style>
            <a:lnRef idx="2">
              <a:scrgbClr r="0" g="0" b="0"/>
            </a:lnRef>
            <a:fillRef idx="1">
              <a:scrgbClr r="0" g="0" b="0"/>
            </a:fillRef>
            <a:effectRef idx="0">
              <a:schemeClr val="accent1">
                <a:hueOff val="0"/>
                <a:satOff val="0"/>
                <a:lumOff val="0"/>
                <a:alphaOff val="0"/>
              </a:schemeClr>
            </a:effectRef>
            <a:fontRef idx="minor">
              <a:schemeClr val="lt1"/>
            </a:fontRef>
          </p:style>
          <p:txBody>
            <a:bodyPr spcFirstLastPara="0" vert="horz" wrap="square" lIns="92510" tIns="92510" rIns="92510" bIns="92510" anchor="ctr" anchorCtr="0">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defTabSz="622300">
                <a:spcBef>
                  <a:spcPct val="0"/>
                </a:spcBef>
                <a:spcAft>
                  <a:spcPct val="0"/>
                </a:spcAft>
              </a:pPr>
              <a:r>
                <a:rPr lang="zh-CN" altLang="en-US" sz="1400" dirty="0">
                  <a:solidFill>
                    <a:schemeClr val="bg1"/>
                  </a:solidFill>
                  <a:latin typeface="字魂59号-创粗黑" panose="00000500000000000000" pitchFamily="2" charset="-122"/>
                  <a:ea typeface="字魂59号-创粗黑" panose="00000500000000000000" pitchFamily="2" charset="-122"/>
                </a:rPr>
                <a:t>方式：把相同事物聚类、归纳、整理</a:t>
              </a:r>
            </a:p>
          </p:txBody>
        </p:sp>
      </p:grpSp>
    </p:spTree>
    <p:extLst>
      <p:ext uri="{BB962C8B-B14F-4D97-AF65-F5344CB8AC3E}">
        <p14:creationId xmlns:p14="http://schemas.microsoft.com/office/powerpoint/2010/main" val="2317643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B9ED82-45CA-5043-A2B0-32078F37C7BA}"/>
              </a:ext>
            </a:extLst>
          </p:cNvPr>
          <p:cNvSpPr>
            <a:spLocks noGrp="1"/>
          </p:cNvSpPr>
          <p:nvPr>
            <p:ph type="title"/>
          </p:nvPr>
        </p:nvSpPr>
        <p:spPr/>
        <p:txBody>
          <a:bodyPr/>
          <a:lstStyle/>
          <a:p>
            <a:r>
              <a:rPr kumimoji="1" lang="en-US" altLang="zh-CN" dirty="0"/>
              <a:t>	</a:t>
            </a:r>
            <a:r>
              <a:rPr kumimoji="1" lang="zh-CN" altLang="en-US" dirty="0"/>
              <a:t>对象和类</a:t>
            </a:r>
          </a:p>
        </p:txBody>
      </p:sp>
      <p:grpSp>
        <p:nvGrpSpPr>
          <p:cNvPr id="4" name="组合 3">
            <a:extLst>
              <a:ext uri="{FF2B5EF4-FFF2-40B4-BE49-F238E27FC236}">
                <a16:creationId xmlns:a16="http://schemas.microsoft.com/office/drawing/2014/main" id="{D14ED3B8-7413-7C4F-98B8-4FE40029FEE0}"/>
              </a:ext>
            </a:extLst>
          </p:cNvPr>
          <p:cNvGrpSpPr/>
          <p:nvPr/>
        </p:nvGrpSpPr>
        <p:grpSpPr>
          <a:xfrm>
            <a:off x="6732240" y="1203598"/>
            <a:ext cx="1800200" cy="2880320"/>
            <a:chOff x="6732240" y="1203598"/>
            <a:chExt cx="1800200" cy="2880320"/>
          </a:xfrm>
        </p:grpSpPr>
        <p:sp>
          <p:nvSpPr>
            <p:cNvPr id="5" name="椭圆 4">
              <a:extLst>
                <a:ext uri="{FF2B5EF4-FFF2-40B4-BE49-F238E27FC236}">
                  <a16:creationId xmlns:a16="http://schemas.microsoft.com/office/drawing/2014/main" id="{C14D4B6C-DB27-A842-AFF3-D0586D9FAB13}"/>
                </a:ext>
              </a:extLst>
            </p:cNvPr>
            <p:cNvSpPr/>
            <p:nvPr/>
          </p:nvSpPr>
          <p:spPr>
            <a:xfrm>
              <a:off x="6732240" y="1203598"/>
              <a:ext cx="1800200" cy="79208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类</a:t>
              </a:r>
            </a:p>
          </p:txBody>
        </p:sp>
        <p:sp>
          <p:nvSpPr>
            <p:cNvPr id="6" name="椭圆 5">
              <a:extLst>
                <a:ext uri="{FF2B5EF4-FFF2-40B4-BE49-F238E27FC236}">
                  <a16:creationId xmlns:a16="http://schemas.microsoft.com/office/drawing/2014/main" id="{F200EF6E-9658-AC4A-A83A-DE4F5879FE79}"/>
                </a:ext>
              </a:extLst>
            </p:cNvPr>
            <p:cNvSpPr/>
            <p:nvPr/>
          </p:nvSpPr>
          <p:spPr>
            <a:xfrm>
              <a:off x="6732240" y="3291830"/>
              <a:ext cx="1800200" cy="792088"/>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对象</a:t>
              </a:r>
              <a:endParaRPr lang="zh-CN" altLang="en-US" dirty="0">
                <a:latin typeface="微软雅黑" panose="020B0503020204020204" pitchFamily="34" charset="-122"/>
                <a:ea typeface="微软雅黑" panose="020B0503020204020204" pitchFamily="34" charset="-122"/>
              </a:endParaRPr>
            </a:p>
          </p:txBody>
        </p:sp>
        <p:cxnSp>
          <p:nvCxnSpPr>
            <p:cNvPr id="7" name="直接箭头连接符 7">
              <a:extLst>
                <a:ext uri="{FF2B5EF4-FFF2-40B4-BE49-F238E27FC236}">
                  <a16:creationId xmlns:a16="http://schemas.microsoft.com/office/drawing/2014/main" id="{656407BB-C6F6-6044-A411-C6519BBC61B0}"/>
                </a:ext>
              </a:extLst>
            </p:cNvPr>
            <p:cNvCxnSpPr/>
            <p:nvPr/>
          </p:nvCxnSpPr>
          <p:spPr>
            <a:xfrm>
              <a:off x="7452320" y="1995686"/>
              <a:ext cx="0" cy="1296144"/>
            </a:xfrm>
            <a:prstGeom prst="straightConnector1">
              <a:avLst/>
            </a:prstGeom>
            <a:ln>
              <a:solidFill>
                <a:schemeClr val="tx2"/>
              </a:solidFill>
              <a:tailEnd type="triangle"/>
            </a:ln>
          </p:spPr>
          <p:style>
            <a:lnRef idx="2">
              <a:schemeClr val="accent3"/>
            </a:lnRef>
            <a:fillRef idx="0">
              <a:schemeClr val="accent3"/>
            </a:fillRef>
            <a:effectRef idx="1">
              <a:schemeClr val="accent3"/>
            </a:effectRef>
            <a:fontRef idx="minor">
              <a:schemeClr val="tx1"/>
            </a:fontRef>
          </p:style>
        </p:cxnSp>
        <p:cxnSp>
          <p:nvCxnSpPr>
            <p:cNvPr id="8" name="直接箭头连接符 9">
              <a:extLst>
                <a:ext uri="{FF2B5EF4-FFF2-40B4-BE49-F238E27FC236}">
                  <a16:creationId xmlns:a16="http://schemas.microsoft.com/office/drawing/2014/main" id="{35EFBF1A-7EDD-EB48-9F2E-DCBE42DCE177}"/>
                </a:ext>
              </a:extLst>
            </p:cNvPr>
            <p:cNvCxnSpPr/>
            <p:nvPr/>
          </p:nvCxnSpPr>
          <p:spPr>
            <a:xfrm flipV="1">
              <a:off x="7812360" y="1985392"/>
              <a:ext cx="0" cy="1306438"/>
            </a:xfrm>
            <a:prstGeom prst="straightConnector1">
              <a:avLst/>
            </a:prstGeom>
            <a:ln>
              <a:solidFill>
                <a:schemeClr val="tx2"/>
              </a:solidFill>
              <a:tailEnd type="triangle"/>
            </a:ln>
          </p:spPr>
          <p:style>
            <a:lnRef idx="2">
              <a:schemeClr val="accent3"/>
            </a:lnRef>
            <a:fillRef idx="0">
              <a:schemeClr val="accent3"/>
            </a:fillRef>
            <a:effectRef idx="1">
              <a:schemeClr val="accent3"/>
            </a:effectRef>
            <a:fontRef idx="minor">
              <a:schemeClr val="tx1"/>
            </a:fontRef>
          </p:style>
        </p:cxnSp>
        <p:sp>
          <p:nvSpPr>
            <p:cNvPr id="9" name="文本框 8">
              <a:extLst>
                <a:ext uri="{FF2B5EF4-FFF2-40B4-BE49-F238E27FC236}">
                  <a16:creationId xmlns:a16="http://schemas.microsoft.com/office/drawing/2014/main" id="{11504715-7421-1E4B-95F3-AB3C19C52489}"/>
                </a:ext>
              </a:extLst>
            </p:cNvPr>
            <p:cNvSpPr txBox="1"/>
            <p:nvPr/>
          </p:nvSpPr>
          <p:spPr>
            <a:xfrm>
              <a:off x="6732240" y="2427734"/>
              <a:ext cx="648072" cy="369332"/>
            </a:xfrm>
            <a:prstGeom prst="rect">
              <a:avLst/>
            </a:prstGeom>
            <a:noFill/>
          </p:spPr>
          <p:txBody>
            <a:bodyPr wrap="square" rtlCol="0">
              <a:spAutoFit/>
            </a:bodyPr>
            <a:lstStyle/>
            <a:p>
              <a:r>
                <a:rPr lang="zh-CN" altLang="en-US" dirty="0"/>
                <a:t>实例</a:t>
              </a:r>
            </a:p>
          </p:txBody>
        </p:sp>
        <p:sp>
          <p:nvSpPr>
            <p:cNvPr id="10" name="文本框 9">
              <a:extLst>
                <a:ext uri="{FF2B5EF4-FFF2-40B4-BE49-F238E27FC236}">
                  <a16:creationId xmlns:a16="http://schemas.microsoft.com/office/drawing/2014/main" id="{F10C6EC7-24FD-1646-9A92-FB238AFD6C10}"/>
                </a:ext>
              </a:extLst>
            </p:cNvPr>
            <p:cNvSpPr txBox="1"/>
            <p:nvPr/>
          </p:nvSpPr>
          <p:spPr>
            <a:xfrm>
              <a:off x="7884368" y="2397577"/>
              <a:ext cx="648072" cy="369332"/>
            </a:xfrm>
            <a:prstGeom prst="rect">
              <a:avLst/>
            </a:prstGeom>
            <a:noFill/>
          </p:spPr>
          <p:txBody>
            <a:bodyPr wrap="square" rtlCol="0">
              <a:spAutoFit/>
            </a:bodyPr>
            <a:lstStyle/>
            <a:p>
              <a:r>
                <a:rPr lang="zh-CN" altLang="en-US" dirty="0"/>
                <a:t>抽象</a:t>
              </a:r>
            </a:p>
          </p:txBody>
        </p:sp>
      </p:grpSp>
      <p:grpSp>
        <p:nvGrpSpPr>
          <p:cNvPr id="12" name="组合 11"/>
          <p:cNvGrpSpPr/>
          <p:nvPr/>
        </p:nvGrpSpPr>
        <p:grpSpPr>
          <a:xfrm>
            <a:off x="1252021" y="1589857"/>
            <a:ext cx="5345139" cy="2279540"/>
            <a:chOff x="3009512" y="2320394"/>
            <a:chExt cx="5345139" cy="2279540"/>
          </a:xfrm>
        </p:grpSpPr>
        <p:grpSp>
          <p:nvGrpSpPr>
            <p:cNvPr id="13" name="îṣḷïḍé"/>
            <p:cNvGrpSpPr/>
            <p:nvPr/>
          </p:nvGrpSpPr>
          <p:grpSpPr>
            <a:xfrm>
              <a:off x="3009512" y="2381031"/>
              <a:ext cx="2441966" cy="713118"/>
              <a:chOff x="4073805" y="3174706"/>
              <a:chExt cx="3255960" cy="950825"/>
            </a:xfrm>
          </p:grpSpPr>
          <p:grpSp>
            <p:nvGrpSpPr>
              <p:cNvPr id="36" name="ïŝlîdé"/>
              <p:cNvGrpSpPr/>
              <p:nvPr/>
            </p:nvGrpSpPr>
            <p:grpSpPr>
              <a:xfrm>
                <a:off x="4775788" y="3174706"/>
                <a:ext cx="2553977" cy="950825"/>
                <a:chOff x="4591801" y="3174706"/>
                <a:chExt cx="2553977" cy="950825"/>
              </a:xfrm>
            </p:grpSpPr>
            <p:sp>
              <p:nvSpPr>
                <p:cNvPr id="40" name="îśḻiḍé">
                  <a:extLst>
                    <a:ext uri="{FF2B5EF4-FFF2-40B4-BE49-F238E27FC236}">
                      <a16:creationId xmlns:a16="http://schemas.microsoft.com/office/drawing/2014/main" id="{CBFBE975-D2B3-4F3C-932C-C33D9D84FF69}"/>
                    </a:ext>
                  </a:extLst>
                </p:cNvPr>
                <p:cNvSpPr txBox="1"/>
                <p:nvPr/>
              </p:nvSpPr>
              <p:spPr>
                <a:xfrm>
                  <a:off x="4591801" y="3565678"/>
                  <a:ext cx="2553977" cy="559853"/>
                </a:xfrm>
                <a:prstGeom prst="rect">
                  <a:avLst/>
                </a:prstGeom>
                <a:noFill/>
              </p:spPr>
              <p:txBody>
                <a:bodyPr wrap="square" lIns="90000" tIns="46800" rIns="90000" bIns="46800" rtlCol="0">
                  <a:normAutofit fontScale="92500" lnSpcReduction="10000"/>
                </a:bodyPr>
                <a:lstStyle/>
                <a:p>
                  <a:pPr>
                    <a:lnSpc>
                      <a:spcPct val="120000"/>
                    </a:lnSpc>
                  </a:pPr>
                  <a:r>
                    <a:rPr lang="zh-CN" altLang="en-US" sz="1100" dirty="0">
                      <a:solidFill>
                        <a:srgbClr val="4276AA"/>
                      </a:solidFill>
                      <a:latin typeface="微软雅黑" panose="020B0503020204020204" pitchFamily="34" charset="-122"/>
                      <a:ea typeface="微软雅黑" panose="020B0503020204020204" pitchFamily="34" charset="-122"/>
                    </a:rPr>
                    <a:t>实例（即对象）的一般性特征的形式的抽象的集合</a:t>
                  </a:r>
                  <a:endParaRPr lang="en-US" altLang="zh-CN" sz="1100" dirty="0">
                    <a:solidFill>
                      <a:srgbClr val="4276AA"/>
                    </a:solidFill>
                    <a:latin typeface="微软雅黑" panose="020B0503020204020204" pitchFamily="34" charset="-122"/>
                    <a:ea typeface="微软雅黑" panose="020B0503020204020204" pitchFamily="34" charset="-122"/>
                  </a:endParaRPr>
                </a:p>
              </p:txBody>
            </p:sp>
            <p:sp>
              <p:nvSpPr>
                <p:cNvPr id="41" name="íS1íḑé">
                  <a:extLst>
                    <a:ext uri="{FF2B5EF4-FFF2-40B4-BE49-F238E27FC236}">
                      <a16:creationId xmlns:a16="http://schemas.microsoft.com/office/drawing/2014/main" id="{BEEE90FB-4DDC-44AF-9922-50FF0F3C3813}"/>
                    </a:ext>
                  </a:extLst>
                </p:cNvPr>
                <p:cNvSpPr txBox="1"/>
                <p:nvPr/>
              </p:nvSpPr>
              <p:spPr>
                <a:xfrm>
                  <a:off x="4591801" y="3174706"/>
                  <a:ext cx="2553977" cy="390972"/>
                </a:xfrm>
                <a:prstGeom prst="rect">
                  <a:avLst/>
                </a:prstGeom>
                <a:noFill/>
              </p:spPr>
              <p:txBody>
                <a:bodyPr wrap="none" rtlCol="0" anchor="b" anchorCtr="0">
                  <a:normAutofit fontScale="85000" lnSpcReduction="20000"/>
                </a:bodyPr>
                <a:lstStyle/>
                <a:p>
                  <a:r>
                    <a:rPr lang="zh-CN" altLang="en-US" b="1" dirty="0">
                      <a:solidFill>
                        <a:srgbClr val="4276AA"/>
                      </a:solidFill>
                      <a:latin typeface="微软雅黑" panose="020B0503020204020204" pitchFamily="34" charset="-122"/>
                      <a:ea typeface="微软雅黑" panose="020B0503020204020204" pitchFamily="34" charset="-122"/>
                    </a:rPr>
                    <a:t>类</a:t>
                  </a:r>
                  <a:endParaRPr lang="en-US" altLang="zh-CN" b="1" dirty="0">
                    <a:solidFill>
                      <a:srgbClr val="4276AA"/>
                    </a:solidFill>
                    <a:latin typeface="微软雅黑" panose="020B0503020204020204" pitchFamily="34" charset="-122"/>
                    <a:ea typeface="微软雅黑" panose="020B0503020204020204" pitchFamily="34" charset="-122"/>
                  </a:endParaRPr>
                </a:p>
              </p:txBody>
            </p:sp>
          </p:grpSp>
          <p:grpSp>
            <p:nvGrpSpPr>
              <p:cNvPr id="37" name="î$1ïdê">
                <a:extLst>
                  <a:ext uri="{FF2B5EF4-FFF2-40B4-BE49-F238E27FC236}">
                    <a16:creationId xmlns:a16="http://schemas.microsoft.com/office/drawing/2014/main" id="{61B16EDE-C857-4B17-BF2E-0920B988AE4E}"/>
                  </a:ext>
                </a:extLst>
              </p:cNvPr>
              <p:cNvGrpSpPr/>
              <p:nvPr/>
            </p:nvGrpSpPr>
            <p:grpSpPr>
              <a:xfrm>
                <a:off x="4073805" y="3221574"/>
                <a:ext cx="585555" cy="585559"/>
                <a:chOff x="7209746" y="4153276"/>
                <a:chExt cx="675000" cy="675005"/>
              </a:xfrm>
            </p:grpSpPr>
            <p:sp>
              <p:nvSpPr>
                <p:cNvPr id="38" name="íṡḻïḍè">
                  <a:extLst>
                    <a:ext uri="{FF2B5EF4-FFF2-40B4-BE49-F238E27FC236}">
                      <a16:creationId xmlns:a16="http://schemas.microsoft.com/office/drawing/2014/main" id="{EBE21297-0162-4116-853E-EC91D8B296DB}"/>
                    </a:ext>
                  </a:extLst>
                </p:cNvPr>
                <p:cNvSpPr/>
                <p:nvPr/>
              </p:nvSpPr>
              <p:spPr>
                <a:xfrm>
                  <a:off x="7209746" y="4153276"/>
                  <a:ext cx="675000" cy="675005"/>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9" name="i$liḋé">
                  <a:extLst>
                    <a:ext uri="{FF2B5EF4-FFF2-40B4-BE49-F238E27FC236}">
                      <a16:creationId xmlns:a16="http://schemas.microsoft.com/office/drawing/2014/main" id="{D823F970-566B-46B5-A321-C3967194BF9D}"/>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latin typeface="微软雅黑" panose="020B0503020204020204" pitchFamily="34" charset="-122"/>
                    <a:ea typeface="微软雅黑" panose="020B0503020204020204" pitchFamily="34" charset="-122"/>
                  </a:endParaRPr>
                </a:p>
              </p:txBody>
            </p:sp>
          </p:grpSp>
        </p:grpSp>
        <p:grpSp>
          <p:nvGrpSpPr>
            <p:cNvPr id="14" name="ïṧḷídê"/>
            <p:cNvGrpSpPr/>
            <p:nvPr/>
          </p:nvGrpSpPr>
          <p:grpSpPr>
            <a:xfrm>
              <a:off x="3031003" y="3679448"/>
              <a:ext cx="2441966" cy="713118"/>
              <a:chOff x="4073805" y="4905931"/>
              <a:chExt cx="3255960" cy="950825"/>
            </a:xfrm>
          </p:grpSpPr>
          <p:grpSp>
            <p:nvGrpSpPr>
              <p:cNvPr id="30" name="îSḻîḑé"/>
              <p:cNvGrpSpPr/>
              <p:nvPr/>
            </p:nvGrpSpPr>
            <p:grpSpPr>
              <a:xfrm>
                <a:off x="4775788" y="4905931"/>
                <a:ext cx="2553977" cy="950825"/>
                <a:chOff x="4591801" y="4905931"/>
                <a:chExt cx="2553977" cy="950825"/>
              </a:xfrm>
            </p:grpSpPr>
            <p:sp>
              <p:nvSpPr>
                <p:cNvPr id="34" name="ïṥ1ïḋe">
                  <a:extLst>
                    <a:ext uri="{FF2B5EF4-FFF2-40B4-BE49-F238E27FC236}">
                      <a16:creationId xmlns:a16="http://schemas.microsoft.com/office/drawing/2014/main" id="{42302A35-2B24-4DF7-A8EE-574AE37E2EF8}"/>
                    </a:ext>
                  </a:extLst>
                </p:cNvPr>
                <p:cNvSpPr txBox="1"/>
                <p:nvPr/>
              </p:nvSpPr>
              <p:spPr>
                <a:xfrm>
                  <a:off x="4591801" y="5296903"/>
                  <a:ext cx="2553977" cy="559853"/>
                </a:xfrm>
                <a:prstGeom prst="rect">
                  <a:avLst/>
                </a:prstGeom>
                <a:noFill/>
              </p:spPr>
              <p:txBody>
                <a:bodyPr wrap="square" lIns="90000" tIns="46800" rIns="90000" bIns="46800" rtlCol="0">
                  <a:normAutofit/>
                </a:bodyPr>
                <a:lstStyle/>
                <a:p>
                  <a:pPr>
                    <a:lnSpc>
                      <a:spcPct val="120000"/>
                    </a:lnSpc>
                  </a:pPr>
                  <a:r>
                    <a:rPr lang="zh-CN" altLang="en-US" sz="1200" dirty="0">
                      <a:solidFill>
                        <a:srgbClr val="3FA692"/>
                      </a:solidFill>
                      <a:latin typeface="微软雅黑" panose="020B0503020204020204" pitchFamily="34" charset="-122"/>
                      <a:ea typeface="微软雅黑" panose="020B0503020204020204" pitchFamily="34" charset="-122"/>
                    </a:rPr>
                    <a:t>数据，或者属性</a:t>
                  </a:r>
                  <a:endParaRPr lang="en-US" altLang="zh-CN" sz="1200" dirty="0">
                    <a:solidFill>
                      <a:srgbClr val="3FA692"/>
                    </a:solidFill>
                    <a:latin typeface="微软雅黑" panose="020B0503020204020204" pitchFamily="34" charset="-122"/>
                    <a:ea typeface="微软雅黑" panose="020B0503020204020204" pitchFamily="34" charset="-122"/>
                  </a:endParaRPr>
                </a:p>
              </p:txBody>
            </p:sp>
            <p:sp>
              <p:nvSpPr>
                <p:cNvPr id="35" name="ïśľíḍé">
                  <a:extLst>
                    <a:ext uri="{FF2B5EF4-FFF2-40B4-BE49-F238E27FC236}">
                      <a16:creationId xmlns:a16="http://schemas.microsoft.com/office/drawing/2014/main" id="{8B45687F-63A9-47D0-A128-387B9185761E}"/>
                    </a:ext>
                  </a:extLst>
                </p:cNvPr>
                <p:cNvSpPr txBox="1"/>
                <p:nvPr/>
              </p:nvSpPr>
              <p:spPr>
                <a:xfrm>
                  <a:off x="4591801" y="4905931"/>
                  <a:ext cx="2553977" cy="390972"/>
                </a:xfrm>
                <a:prstGeom prst="rect">
                  <a:avLst/>
                </a:prstGeom>
                <a:noFill/>
              </p:spPr>
              <p:txBody>
                <a:bodyPr wrap="none" rtlCol="0" anchor="b" anchorCtr="0">
                  <a:normAutofit fontScale="85000" lnSpcReduction="20000"/>
                </a:bodyPr>
                <a:lstStyle/>
                <a:p>
                  <a:r>
                    <a:rPr lang="zh-CN" altLang="en-US" b="1" dirty="0">
                      <a:solidFill>
                        <a:srgbClr val="3FA692"/>
                      </a:solidFill>
                      <a:latin typeface="微软雅黑" panose="020B0503020204020204" pitchFamily="34" charset="-122"/>
                      <a:ea typeface="微软雅黑" panose="020B0503020204020204" pitchFamily="34" charset="-122"/>
                    </a:rPr>
                    <a:t>状态</a:t>
                  </a:r>
                  <a:endParaRPr lang="en-US" altLang="zh-CN" b="1" dirty="0">
                    <a:solidFill>
                      <a:srgbClr val="3FA692"/>
                    </a:solidFill>
                    <a:latin typeface="微软雅黑" panose="020B0503020204020204" pitchFamily="34" charset="-122"/>
                    <a:ea typeface="微软雅黑" panose="020B0503020204020204" pitchFamily="34" charset="-122"/>
                  </a:endParaRPr>
                </a:p>
              </p:txBody>
            </p:sp>
          </p:grpSp>
          <p:grpSp>
            <p:nvGrpSpPr>
              <p:cNvPr id="31" name="işḻíḑe">
                <a:extLst>
                  <a:ext uri="{FF2B5EF4-FFF2-40B4-BE49-F238E27FC236}">
                    <a16:creationId xmlns:a16="http://schemas.microsoft.com/office/drawing/2014/main" id="{512B1C49-8A9C-4602-8018-2499DECE1153}"/>
                  </a:ext>
                </a:extLst>
              </p:cNvPr>
              <p:cNvGrpSpPr/>
              <p:nvPr/>
            </p:nvGrpSpPr>
            <p:grpSpPr>
              <a:xfrm>
                <a:off x="4073805" y="4952799"/>
                <a:ext cx="585555" cy="585559"/>
                <a:chOff x="7209746" y="4153276"/>
                <a:chExt cx="675000" cy="675005"/>
              </a:xfrm>
            </p:grpSpPr>
            <p:sp>
              <p:nvSpPr>
                <p:cNvPr id="32" name="iSļïde">
                  <a:extLst>
                    <a:ext uri="{FF2B5EF4-FFF2-40B4-BE49-F238E27FC236}">
                      <a16:creationId xmlns:a16="http://schemas.microsoft.com/office/drawing/2014/main" id="{726B3404-0FC0-4AB7-9A0D-73367AADD8C4}"/>
                    </a:ext>
                  </a:extLst>
                </p:cNvPr>
                <p:cNvSpPr/>
                <p:nvPr/>
              </p:nvSpPr>
              <p:spPr>
                <a:xfrm>
                  <a:off x="7209746" y="4153276"/>
                  <a:ext cx="675000" cy="675005"/>
                </a:xfrm>
                <a:prstGeom prst="ellipse">
                  <a:avLst/>
                </a:prstGeom>
                <a:solidFill>
                  <a:schemeClr val="accent3"/>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3" name="ïṧľiḋê">
                  <a:extLst>
                    <a:ext uri="{FF2B5EF4-FFF2-40B4-BE49-F238E27FC236}">
                      <a16:creationId xmlns:a16="http://schemas.microsoft.com/office/drawing/2014/main" id="{116EDB23-46EE-4D7C-BB74-A36AB31CAEA3}"/>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latin typeface="微软雅黑" panose="020B0503020204020204" pitchFamily="34" charset="-122"/>
                    <a:ea typeface="微软雅黑" panose="020B0503020204020204" pitchFamily="34" charset="-122"/>
                  </a:endParaRPr>
                </a:p>
              </p:txBody>
            </p:sp>
          </p:grpSp>
        </p:grpSp>
        <p:grpSp>
          <p:nvGrpSpPr>
            <p:cNvPr id="15" name="iSlîḑê"/>
            <p:cNvGrpSpPr/>
            <p:nvPr/>
          </p:nvGrpSpPr>
          <p:grpSpPr>
            <a:xfrm>
              <a:off x="5912685" y="2381031"/>
              <a:ext cx="2441966" cy="713118"/>
              <a:chOff x="7883576" y="3174706"/>
              <a:chExt cx="3255960" cy="950825"/>
            </a:xfrm>
          </p:grpSpPr>
          <p:grpSp>
            <p:nvGrpSpPr>
              <p:cNvPr id="24" name="îṧḷiḋe"/>
              <p:cNvGrpSpPr/>
              <p:nvPr/>
            </p:nvGrpSpPr>
            <p:grpSpPr>
              <a:xfrm>
                <a:off x="8585559" y="3174706"/>
                <a:ext cx="2553977" cy="950825"/>
                <a:chOff x="9002428" y="3174706"/>
                <a:chExt cx="2553977" cy="950825"/>
              </a:xfrm>
            </p:grpSpPr>
            <p:sp>
              <p:nvSpPr>
                <p:cNvPr id="28" name="iṩliďê">
                  <a:extLst>
                    <a:ext uri="{FF2B5EF4-FFF2-40B4-BE49-F238E27FC236}">
                      <a16:creationId xmlns:a16="http://schemas.microsoft.com/office/drawing/2014/main" id="{F9BEF91C-7444-486F-A8D5-65BD07435E2B}"/>
                    </a:ext>
                  </a:extLst>
                </p:cNvPr>
                <p:cNvSpPr txBox="1"/>
                <p:nvPr/>
              </p:nvSpPr>
              <p:spPr>
                <a:xfrm>
                  <a:off x="9002428" y="3565678"/>
                  <a:ext cx="2553977" cy="559853"/>
                </a:xfrm>
                <a:prstGeom prst="rect">
                  <a:avLst/>
                </a:prstGeom>
                <a:noFill/>
              </p:spPr>
              <p:txBody>
                <a:bodyPr wrap="square" lIns="90000" tIns="46800" rIns="90000" bIns="46800" rtlCol="0">
                  <a:normAutofit fontScale="92500" lnSpcReduction="10000"/>
                </a:bodyPr>
                <a:lstStyle/>
                <a:p>
                  <a:pPr>
                    <a:lnSpc>
                      <a:spcPct val="120000"/>
                    </a:lnSpc>
                  </a:pPr>
                  <a:r>
                    <a:rPr lang="zh-CN" altLang="en-US" sz="1100" dirty="0">
                      <a:solidFill>
                        <a:srgbClr val="1689A0"/>
                      </a:solidFill>
                      <a:latin typeface="微软雅黑" panose="020B0503020204020204" pitchFamily="34" charset="-122"/>
                      <a:ea typeface="微软雅黑" panose="020B0503020204020204" pitchFamily="34" charset="-122"/>
                    </a:rPr>
                    <a:t>具体的一个实例，特征是状态和方法</a:t>
                  </a:r>
                  <a:endParaRPr lang="en-US" altLang="zh-CN" sz="1100" dirty="0">
                    <a:solidFill>
                      <a:srgbClr val="1689A0"/>
                    </a:solidFill>
                    <a:latin typeface="微软雅黑" panose="020B0503020204020204" pitchFamily="34" charset="-122"/>
                    <a:ea typeface="微软雅黑" panose="020B0503020204020204" pitchFamily="34" charset="-122"/>
                  </a:endParaRPr>
                </a:p>
              </p:txBody>
            </p:sp>
            <p:sp>
              <p:nvSpPr>
                <p:cNvPr id="29" name="ïṥ1íḍê">
                  <a:extLst>
                    <a:ext uri="{FF2B5EF4-FFF2-40B4-BE49-F238E27FC236}">
                      <a16:creationId xmlns:a16="http://schemas.microsoft.com/office/drawing/2014/main" id="{459EC1B6-8D5C-4DBE-A6E0-9631B1D56E11}"/>
                    </a:ext>
                  </a:extLst>
                </p:cNvPr>
                <p:cNvSpPr txBox="1"/>
                <p:nvPr/>
              </p:nvSpPr>
              <p:spPr>
                <a:xfrm>
                  <a:off x="9002428" y="3174706"/>
                  <a:ext cx="2553977" cy="390972"/>
                </a:xfrm>
                <a:prstGeom prst="rect">
                  <a:avLst/>
                </a:prstGeom>
                <a:noFill/>
              </p:spPr>
              <p:txBody>
                <a:bodyPr wrap="none" rtlCol="0" anchor="b" anchorCtr="0">
                  <a:normAutofit fontScale="85000" lnSpcReduction="20000"/>
                </a:bodyPr>
                <a:lstStyle/>
                <a:p>
                  <a:r>
                    <a:rPr lang="zh-CN" altLang="en-US" b="1" dirty="0">
                      <a:solidFill>
                        <a:srgbClr val="1689A0"/>
                      </a:solidFill>
                      <a:latin typeface="微软雅黑" panose="020B0503020204020204" pitchFamily="34" charset="-122"/>
                      <a:ea typeface="微软雅黑" panose="020B0503020204020204" pitchFamily="34" charset="-122"/>
                    </a:rPr>
                    <a:t>对象</a:t>
                  </a:r>
                  <a:endParaRPr lang="en-US" altLang="zh-CN" b="1" dirty="0">
                    <a:solidFill>
                      <a:srgbClr val="1689A0"/>
                    </a:solidFill>
                    <a:latin typeface="微软雅黑" panose="020B0503020204020204" pitchFamily="34" charset="-122"/>
                    <a:ea typeface="微软雅黑" panose="020B0503020204020204" pitchFamily="34" charset="-122"/>
                  </a:endParaRPr>
                </a:p>
              </p:txBody>
            </p:sp>
          </p:grpSp>
          <p:grpSp>
            <p:nvGrpSpPr>
              <p:cNvPr id="25" name="íṣḷîḋe">
                <a:extLst>
                  <a:ext uri="{FF2B5EF4-FFF2-40B4-BE49-F238E27FC236}">
                    <a16:creationId xmlns:a16="http://schemas.microsoft.com/office/drawing/2014/main" id="{5A833651-1117-4A46-BFB7-85407A2E385D}"/>
                  </a:ext>
                </a:extLst>
              </p:cNvPr>
              <p:cNvGrpSpPr/>
              <p:nvPr/>
            </p:nvGrpSpPr>
            <p:grpSpPr>
              <a:xfrm>
                <a:off x="7883576" y="3221574"/>
                <a:ext cx="585555" cy="585559"/>
                <a:chOff x="7209746" y="4153276"/>
                <a:chExt cx="675000" cy="675005"/>
              </a:xfrm>
            </p:grpSpPr>
            <p:sp>
              <p:nvSpPr>
                <p:cNvPr id="26" name="íŝḷiḍè">
                  <a:extLst>
                    <a:ext uri="{FF2B5EF4-FFF2-40B4-BE49-F238E27FC236}">
                      <a16:creationId xmlns:a16="http://schemas.microsoft.com/office/drawing/2014/main" id="{3F6B6D4A-0F63-4162-961A-6F973B5EDE7A}"/>
                    </a:ext>
                  </a:extLst>
                </p:cNvPr>
                <p:cNvSpPr/>
                <p:nvPr/>
              </p:nvSpPr>
              <p:spPr>
                <a:xfrm>
                  <a:off x="7209746" y="4153276"/>
                  <a:ext cx="675000" cy="675005"/>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i$1íḓè">
                  <a:extLst>
                    <a:ext uri="{FF2B5EF4-FFF2-40B4-BE49-F238E27FC236}">
                      <a16:creationId xmlns:a16="http://schemas.microsoft.com/office/drawing/2014/main" id="{BD2544EF-DE7E-4711-BF38-89FC4EABD090}"/>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latin typeface="微软雅黑" panose="020B0503020204020204" pitchFamily="34" charset="-122"/>
                    <a:ea typeface="微软雅黑" panose="020B0503020204020204" pitchFamily="34" charset="-122"/>
                  </a:endParaRPr>
                </a:p>
              </p:txBody>
            </p:sp>
          </p:grpSp>
        </p:grpSp>
        <p:grpSp>
          <p:nvGrpSpPr>
            <p:cNvPr id="16" name="íṩļïḋè"/>
            <p:cNvGrpSpPr/>
            <p:nvPr/>
          </p:nvGrpSpPr>
          <p:grpSpPr>
            <a:xfrm>
              <a:off x="5912685" y="3679448"/>
              <a:ext cx="2441966" cy="713118"/>
              <a:chOff x="7883576" y="4905931"/>
              <a:chExt cx="3255960" cy="950825"/>
            </a:xfrm>
          </p:grpSpPr>
          <p:grpSp>
            <p:nvGrpSpPr>
              <p:cNvPr id="18" name="ïs1îḑe"/>
              <p:cNvGrpSpPr/>
              <p:nvPr/>
            </p:nvGrpSpPr>
            <p:grpSpPr>
              <a:xfrm>
                <a:off x="8585559" y="4905931"/>
                <a:ext cx="2553977" cy="950825"/>
                <a:chOff x="9002428" y="4905931"/>
                <a:chExt cx="2553977" cy="950825"/>
              </a:xfrm>
            </p:grpSpPr>
            <p:sp>
              <p:nvSpPr>
                <p:cNvPr id="22" name="ïś1iḋè">
                  <a:extLst>
                    <a:ext uri="{FF2B5EF4-FFF2-40B4-BE49-F238E27FC236}">
                      <a16:creationId xmlns:a16="http://schemas.microsoft.com/office/drawing/2014/main" id="{8E525FB5-8CAD-4120-B555-320148A7A7D3}"/>
                    </a:ext>
                  </a:extLst>
                </p:cNvPr>
                <p:cNvSpPr txBox="1"/>
                <p:nvPr/>
              </p:nvSpPr>
              <p:spPr>
                <a:xfrm>
                  <a:off x="9002428" y="5296903"/>
                  <a:ext cx="2553977" cy="559853"/>
                </a:xfrm>
                <a:prstGeom prst="rect">
                  <a:avLst/>
                </a:prstGeom>
                <a:noFill/>
              </p:spPr>
              <p:txBody>
                <a:bodyPr wrap="square" lIns="90000" tIns="46800" rIns="90000" bIns="46800" rtlCol="0">
                  <a:noAutofit/>
                </a:bodyPr>
                <a:lstStyle/>
                <a:p>
                  <a:pPr>
                    <a:lnSpc>
                      <a:spcPct val="120000"/>
                    </a:lnSpc>
                  </a:pPr>
                  <a:r>
                    <a:rPr lang="zh-CN" altLang="en-US" sz="1100" dirty="0">
                      <a:solidFill>
                        <a:srgbClr val="5167A4"/>
                      </a:solidFill>
                      <a:latin typeface="微软雅黑" panose="020B0503020204020204" pitchFamily="34" charset="-122"/>
                      <a:ea typeface="微软雅黑" panose="020B0503020204020204" pitchFamily="34" charset="-122"/>
                    </a:rPr>
                    <a:t>即改变状态的一些行为，方法</a:t>
                  </a:r>
                </a:p>
                <a:p>
                  <a:pPr>
                    <a:lnSpc>
                      <a:spcPct val="120000"/>
                    </a:lnSpc>
                  </a:pPr>
                  <a:endParaRPr lang="zh-CN" altLang="en-US" sz="1100" dirty="0">
                    <a:solidFill>
                      <a:srgbClr val="5167A4"/>
                    </a:solidFill>
                    <a:latin typeface="微软雅黑" panose="020B0503020204020204" pitchFamily="34" charset="-122"/>
                    <a:ea typeface="微软雅黑" panose="020B0503020204020204" pitchFamily="34" charset="-122"/>
                  </a:endParaRPr>
                </a:p>
              </p:txBody>
            </p:sp>
            <p:sp>
              <p:nvSpPr>
                <p:cNvPr id="23" name="iṧlíḓê">
                  <a:extLst>
                    <a:ext uri="{FF2B5EF4-FFF2-40B4-BE49-F238E27FC236}">
                      <a16:creationId xmlns:a16="http://schemas.microsoft.com/office/drawing/2014/main" id="{A53225B5-D055-4501-889E-E3B981153A07}"/>
                    </a:ext>
                  </a:extLst>
                </p:cNvPr>
                <p:cNvSpPr txBox="1"/>
                <p:nvPr/>
              </p:nvSpPr>
              <p:spPr>
                <a:xfrm>
                  <a:off x="9002428" y="4905931"/>
                  <a:ext cx="2553977" cy="390972"/>
                </a:xfrm>
                <a:prstGeom prst="rect">
                  <a:avLst/>
                </a:prstGeom>
                <a:noFill/>
              </p:spPr>
              <p:txBody>
                <a:bodyPr wrap="none" rtlCol="0" anchor="b" anchorCtr="0">
                  <a:normAutofit fontScale="85000" lnSpcReduction="20000"/>
                </a:bodyPr>
                <a:lstStyle/>
                <a:p>
                  <a:r>
                    <a:rPr lang="zh-CN" altLang="en-US" b="1" dirty="0">
                      <a:solidFill>
                        <a:srgbClr val="5167A4"/>
                      </a:solidFill>
                      <a:latin typeface="微软雅黑" panose="020B0503020204020204" pitchFamily="34" charset="-122"/>
                      <a:ea typeface="微软雅黑" panose="020B0503020204020204" pitchFamily="34" charset="-122"/>
                    </a:rPr>
                    <a:t>方法</a:t>
                  </a:r>
                  <a:endParaRPr lang="en-US" altLang="zh-CN" b="1" dirty="0">
                    <a:solidFill>
                      <a:srgbClr val="5167A4"/>
                    </a:solidFill>
                    <a:latin typeface="微软雅黑" panose="020B0503020204020204" pitchFamily="34" charset="-122"/>
                    <a:ea typeface="微软雅黑" panose="020B0503020204020204" pitchFamily="34" charset="-122"/>
                  </a:endParaRPr>
                </a:p>
              </p:txBody>
            </p:sp>
          </p:grpSp>
          <p:grpSp>
            <p:nvGrpSpPr>
              <p:cNvPr id="19" name="î$ļiḓê">
                <a:extLst>
                  <a:ext uri="{FF2B5EF4-FFF2-40B4-BE49-F238E27FC236}">
                    <a16:creationId xmlns:a16="http://schemas.microsoft.com/office/drawing/2014/main" id="{77E9909C-19F9-4D1D-9655-EAB74F10F3AA}"/>
                  </a:ext>
                </a:extLst>
              </p:cNvPr>
              <p:cNvGrpSpPr/>
              <p:nvPr/>
            </p:nvGrpSpPr>
            <p:grpSpPr>
              <a:xfrm>
                <a:off x="7883576" y="4952799"/>
                <a:ext cx="585555" cy="585559"/>
                <a:chOff x="7209746" y="4153276"/>
                <a:chExt cx="675000" cy="675005"/>
              </a:xfrm>
            </p:grpSpPr>
            <p:sp>
              <p:nvSpPr>
                <p:cNvPr id="20" name="ïṣlíḍê">
                  <a:extLst>
                    <a:ext uri="{FF2B5EF4-FFF2-40B4-BE49-F238E27FC236}">
                      <a16:creationId xmlns:a16="http://schemas.microsoft.com/office/drawing/2014/main" id="{67076B23-66E7-440E-A193-4E1F7DB7A9F7}"/>
                    </a:ext>
                  </a:extLst>
                </p:cNvPr>
                <p:cNvSpPr/>
                <p:nvPr/>
              </p:nvSpPr>
              <p:spPr>
                <a:xfrm>
                  <a:off x="7209746" y="4153276"/>
                  <a:ext cx="675000" cy="675005"/>
                </a:xfrm>
                <a:prstGeom prst="ellipse">
                  <a:avLst/>
                </a:prstGeom>
                <a:solidFill>
                  <a:schemeClr val="accent4"/>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377" rtl="0" eaLnBrk="1" latinLnBrk="0" hangingPunct="1">
                    <a:defRPr sz="1800" kern="1200">
                      <a:solidFill>
                        <a:schemeClr val="lt1"/>
                      </a:solidFill>
                    </a:defRPr>
                  </a:lvl1pPr>
                  <a:lvl2pPr marL="457189" algn="l" defTabSz="914377" rtl="0" eaLnBrk="1" latinLnBrk="0" hangingPunct="1">
                    <a:defRPr sz="1800" kern="1200">
                      <a:solidFill>
                        <a:schemeClr val="lt1"/>
                      </a:solidFill>
                    </a:defRPr>
                  </a:lvl2pPr>
                  <a:lvl3pPr marL="914377" algn="l" defTabSz="914377" rtl="0" eaLnBrk="1" latinLnBrk="0" hangingPunct="1">
                    <a:defRPr sz="1800" kern="1200">
                      <a:solidFill>
                        <a:schemeClr val="lt1"/>
                      </a:solidFill>
                    </a:defRPr>
                  </a:lvl3pPr>
                  <a:lvl4pPr marL="1371566" algn="l" defTabSz="914377" rtl="0" eaLnBrk="1" latinLnBrk="0" hangingPunct="1">
                    <a:defRPr sz="1800" kern="1200">
                      <a:solidFill>
                        <a:schemeClr val="lt1"/>
                      </a:solidFill>
                    </a:defRPr>
                  </a:lvl4pPr>
                  <a:lvl5pPr marL="1828754" algn="l" defTabSz="914377" rtl="0" eaLnBrk="1" latinLnBrk="0" hangingPunct="1">
                    <a:defRPr sz="1800" kern="1200">
                      <a:solidFill>
                        <a:schemeClr val="lt1"/>
                      </a:solidFill>
                    </a:defRPr>
                  </a:lvl5pPr>
                  <a:lvl6pPr marL="2285943" algn="l" defTabSz="914377" rtl="0" eaLnBrk="1" latinLnBrk="0" hangingPunct="1">
                    <a:defRPr sz="1800" kern="1200">
                      <a:solidFill>
                        <a:schemeClr val="lt1"/>
                      </a:solidFill>
                    </a:defRPr>
                  </a:lvl6pPr>
                  <a:lvl7pPr marL="2743131" algn="l" defTabSz="914377" rtl="0" eaLnBrk="1" latinLnBrk="0" hangingPunct="1">
                    <a:defRPr sz="1800" kern="1200">
                      <a:solidFill>
                        <a:schemeClr val="lt1"/>
                      </a:solidFill>
                    </a:defRPr>
                  </a:lvl7pPr>
                  <a:lvl8pPr marL="3200320" algn="l" defTabSz="914377" rtl="0" eaLnBrk="1" latinLnBrk="0" hangingPunct="1">
                    <a:defRPr sz="1800" kern="1200">
                      <a:solidFill>
                        <a:schemeClr val="lt1"/>
                      </a:solidFill>
                    </a:defRPr>
                  </a:lvl8pPr>
                  <a:lvl9pPr marL="3657509" algn="l" defTabSz="914377" rtl="0" eaLnBrk="1" latinLnBrk="0" hangingPunct="1">
                    <a:defRPr sz="1800" kern="1200">
                      <a:solidFill>
                        <a:schemeClr val="lt1"/>
                      </a:solidFill>
                    </a:defRPr>
                  </a:lvl9pPr>
                </a:lstStyle>
                <a:p>
                  <a:pPr algn="ct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1" name="íšļïḋè">
                  <a:extLst>
                    <a:ext uri="{FF2B5EF4-FFF2-40B4-BE49-F238E27FC236}">
                      <a16:creationId xmlns:a16="http://schemas.microsoft.com/office/drawing/2014/main" id="{B15A18F1-2BA7-4646-8C3D-E8D9464D291E}"/>
                    </a:ext>
                  </a:extLst>
                </p:cNvPr>
                <p:cNvSpPr/>
                <p:nvPr/>
              </p:nvSpPr>
              <p:spPr bwMode="auto">
                <a:xfrm>
                  <a:off x="7375153" y="4322040"/>
                  <a:ext cx="344185" cy="337474"/>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txBody>
                <a:bodyPr vert="horz" wrap="square" lIns="182832" tIns="91416" rIns="182832" bIns="91416"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sz="7198" dirty="0">
                    <a:latin typeface="微软雅黑" panose="020B0503020204020204" pitchFamily="34" charset="-122"/>
                    <a:ea typeface="微软雅黑" panose="020B0503020204020204" pitchFamily="34" charset="-122"/>
                  </a:endParaRPr>
                </a:p>
              </p:txBody>
            </p:sp>
          </p:grpSp>
        </p:grpSp>
        <p:cxnSp>
          <p:nvCxnSpPr>
            <p:cNvPr id="17" name="直接连接符 16">
              <a:extLst>
                <a:ext uri="{FF2B5EF4-FFF2-40B4-BE49-F238E27FC236}">
                  <a16:creationId xmlns:a16="http://schemas.microsoft.com/office/drawing/2014/main" id="{235A7290-4E05-4D9F-BFFF-643618D5708B}"/>
                </a:ext>
              </a:extLst>
            </p:cNvPr>
            <p:cNvCxnSpPr/>
            <p:nvPr/>
          </p:nvCxnSpPr>
          <p:spPr>
            <a:xfrm>
              <a:off x="5682083" y="2320394"/>
              <a:ext cx="0" cy="227954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650311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35E6F4-4D91-F542-BC8A-2666DEDAEE25}"/>
              </a:ext>
            </a:extLst>
          </p:cNvPr>
          <p:cNvSpPr>
            <a:spLocks noGrp="1"/>
          </p:cNvSpPr>
          <p:nvPr>
            <p:ph type="title"/>
          </p:nvPr>
        </p:nvSpPr>
        <p:spPr/>
        <p:txBody>
          <a:bodyPr/>
          <a:lstStyle/>
          <a:p>
            <a:r>
              <a:rPr kumimoji="1" lang="en-US" altLang="zh-CN" dirty="0"/>
              <a:t>	</a:t>
            </a:r>
            <a:r>
              <a:rPr kumimoji="1" lang="zh-CN" altLang="en-US" dirty="0"/>
              <a:t>实现面向对象的方式</a:t>
            </a:r>
          </a:p>
        </p:txBody>
      </p:sp>
      <p:grpSp>
        <p:nvGrpSpPr>
          <p:cNvPr id="4" name="325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1"/>
            </p:custDataLst>
          </p:nvPr>
        </p:nvGrpSpPr>
        <p:grpSpPr>
          <a:xfrm>
            <a:off x="502444" y="1396884"/>
            <a:ext cx="8127475" cy="2537563"/>
            <a:chOff x="669925" y="1862512"/>
            <a:chExt cx="10836634" cy="3383417"/>
          </a:xfrm>
        </p:grpSpPr>
        <p:grpSp>
          <p:nvGrpSpPr>
            <p:cNvPr id="5" name="ïśļíḍe">
              <a:extLst>
                <a:ext uri="{FF2B5EF4-FFF2-40B4-BE49-F238E27FC236}">
                  <a16:creationId xmlns:a16="http://schemas.microsoft.com/office/drawing/2014/main" id="{D23CA988-1477-4701-BC6D-0F47F6478D11}"/>
                </a:ext>
              </a:extLst>
            </p:cNvPr>
            <p:cNvGrpSpPr/>
            <p:nvPr/>
          </p:nvGrpSpPr>
          <p:grpSpPr>
            <a:xfrm>
              <a:off x="4394200" y="2373317"/>
              <a:ext cx="3403603" cy="2475425"/>
              <a:chOff x="4379297" y="1952067"/>
              <a:chExt cx="3054959" cy="2221859"/>
            </a:xfrm>
          </p:grpSpPr>
          <p:sp>
            <p:nvSpPr>
              <p:cNvPr id="30" name="išḷîdê">
                <a:extLst>
                  <a:ext uri="{FF2B5EF4-FFF2-40B4-BE49-F238E27FC236}">
                    <a16:creationId xmlns:a16="http://schemas.microsoft.com/office/drawing/2014/main" id="{38130828-A9ED-45DF-B86A-DAC7A6FA41D3}"/>
                  </a:ext>
                </a:extLst>
              </p:cNvPr>
              <p:cNvSpPr/>
              <p:nvPr/>
            </p:nvSpPr>
            <p:spPr>
              <a:xfrm rot="10800000">
                <a:off x="5947546" y="1952067"/>
                <a:ext cx="1486710" cy="1486710"/>
              </a:xfrm>
              <a:prstGeom prst="teardrop">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1" name="iṧļíḍe">
                <a:extLst>
                  <a:ext uri="{FF2B5EF4-FFF2-40B4-BE49-F238E27FC236}">
                    <a16:creationId xmlns:a16="http://schemas.microsoft.com/office/drawing/2014/main" id="{36FA7D78-B058-4774-A2C6-89D4F0F41B8D}"/>
                  </a:ext>
                </a:extLst>
              </p:cNvPr>
              <p:cNvSpPr/>
              <p:nvPr/>
            </p:nvSpPr>
            <p:spPr>
              <a:xfrm>
                <a:off x="4379297" y="2687216"/>
                <a:ext cx="1486710" cy="148671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2" name="îśļïḋé">
                <a:extLst>
                  <a:ext uri="{FF2B5EF4-FFF2-40B4-BE49-F238E27FC236}">
                    <a16:creationId xmlns:a16="http://schemas.microsoft.com/office/drawing/2014/main" id="{0AD009A6-1181-46FA-947F-DB675C37B2B9}"/>
                  </a:ext>
                </a:extLst>
              </p:cNvPr>
              <p:cNvSpPr txBox="1"/>
              <p:nvPr/>
            </p:nvSpPr>
            <p:spPr>
              <a:xfrm>
                <a:off x="6128208" y="2381048"/>
                <a:ext cx="1179384" cy="577461"/>
              </a:xfrm>
              <a:prstGeom prst="rect">
                <a:avLst/>
              </a:prstGeom>
              <a:noFill/>
            </p:spPr>
            <p:txBody>
              <a:bodyPr wrap="square" lIns="91440" tIns="45720" rIns="91440" bIns="45720" anchor="ctr" anchorCtr="1">
                <a:norm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基于原型</a:t>
                </a:r>
              </a:p>
            </p:txBody>
          </p:sp>
          <p:sp>
            <p:nvSpPr>
              <p:cNvPr id="33" name="îṣlïḍè">
                <a:extLst>
                  <a:ext uri="{FF2B5EF4-FFF2-40B4-BE49-F238E27FC236}">
                    <a16:creationId xmlns:a16="http://schemas.microsoft.com/office/drawing/2014/main" id="{95C3846E-6F00-42A0-8EAC-826E78EF6B32}"/>
                  </a:ext>
                </a:extLst>
              </p:cNvPr>
              <p:cNvSpPr txBox="1"/>
              <p:nvPr/>
            </p:nvSpPr>
            <p:spPr>
              <a:xfrm>
                <a:off x="4508819" y="3116197"/>
                <a:ext cx="1238371" cy="577461"/>
              </a:xfrm>
              <a:prstGeom prst="rect">
                <a:avLst/>
              </a:prstGeom>
              <a:noFill/>
            </p:spPr>
            <p:txBody>
              <a:bodyPr wrap="square" lIns="91440" tIns="45720" rIns="91440" bIns="45720" anchor="ctr" anchorCtr="1">
                <a:norm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基于类</a:t>
                </a:r>
              </a:p>
            </p:txBody>
          </p:sp>
        </p:grpSp>
        <p:sp>
          <p:nvSpPr>
            <p:cNvPr id="6" name="îṡļiḍê">
              <a:extLst>
                <a:ext uri="{FF2B5EF4-FFF2-40B4-BE49-F238E27FC236}">
                  <a16:creationId xmlns:a16="http://schemas.microsoft.com/office/drawing/2014/main" id="{F3084F21-ED45-464D-AC5F-34A58EEA5805}"/>
                </a:ext>
              </a:extLst>
            </p:cNvPr>
            <p:cNvSpPr/>
            <p:nvPr/>
          </p:nvSpPr>
          <p:spPr>
            <a:xfrm>
              <a:off x="669925" y="3438779"/>
              <a:ext cx="2809070" cy="523971"/>
            </a:xfrm>
            <a:prstGeom prst="rect">
              <a:avLst/>
            </a:prstGeom>
            <a:noFill/>
            <a:ln>
              <a:noFill/>
            </a:ln>
          </p:spPr>
          <p:txBody>
            <a:bodyPr wrap="square" lIns="91440" tIns="45720" rIns="91440" bIns="45720" anchor="t" anchorCtr="0">
              <a:normAutofit fontScale="85000" lnSpcReduction="10000"/>
            </a:bodyPr>
            <a:lstStyle/>
            <a:p>
              <a:pPr algn="r">
                <a:lnSpc>
                  <a:spcPct val="120000"/>
                </a:lnSpc>
              </a:pPr>
              <a:r>
                <a:rPr lang="zh-CN" altLang="en-US" sz="1100" dirty="0">
                  <a:solidFill>
                    <a:srgbClr val="4276AA"/>
                  </a:solidFill>
                  <a:latin typeface="微软雅黑" panose="020B0503020204020204" pitchFamily="34" charset="-122"/>
                  <a:ea typeface="微软雅黑" panose="020B0503020204020204" pitchFamily="34" charset="-122"/>
                </a:rPr>
                <a:t>类在创建是不可变，子类包含继承链中所有属性</a:t>
              </a:r>
              <a:endParaRPr lang="en-US" altLang="zh-CN" sz="1100" dirty="0">
                <a:solidFill>
                  <a:srgbClr val="4276AA"/>
                </a:solidFill>
                <a:latin typeface="微软雅黑" panose="020B0503020204020204" pitchFamily="34" charset="-122"/>
                <a:ea typeface="微软雅黑" panose="020B0503020204020204" pitchFamily="34" charset="-122"/>
              </a:endParaRPr>
            </a:p>
          </p:txBody>
        </p:sp>
        <p:sp>
          <p:nvSpPr>
            <p:cNvPr id="7" name="iṧlîḍê">
              <a:extLst>
                <a:ext uri="{FF2B5EF4-FFF2-40B4-BE49-F238E27FC236}">
                  <a16:creationId xmlns:a16="http://schemas.microsoft.com/office/drawing/2014/main" id="{D77FD1CA-E89E-438B-BC94-9608E42CB276}"/>
                </a:ext>
              </a:extLst>
            </p:cNvPr>
            <p:cNvSpPr/>
            <p:nvPr/>
          </p:nvSpPr>
          <p:spPr>
            <a:xfrm>
              <a:off x="669925" y="3033030"/>
              <a:ext cx="2809070" cy="405747"/>
            </a:xfrm>
            <a:prstGeom prst="rect">
              <a:avLst/>
            </a:prstGeom>
            <a:noFill/>
            <a:ln>
              <a:noFill/>
            </a:ln>
          </p:spPr>
          <p:txBody>
            <a:bodyPr wrap="square" lIns="91440" tIns="45720" rIns="91440" bIns="45720" anchor="ctr" anchorCtr="0">
              <a:normAutofit fontScale="92500" lnSpcReduction="10000"/>
            </a:bodyPr>
            <a:lstStyle/>
            <a:p>
              <a:pPr algn="r">
                <a:spcBef>
                  <a:spcPct val="0"/>
                </a:spcBef>
              </a:pPr>
              <a:r>
                <a:rPr lang="zh-CN" altLang="en-US" sz="1600" b="1" dirty="0">
                  <a:solidFill>
                    <a:srgbClr val="4276AA"/>
                  </a:solidFill>
                  <a:latin typeface="微软雅黑" panose="020B0503020204020204" pitchFamily="34" charset="-122"/>
                  <a:ea typeface="微软雅黑" panose="020B0503020204020204" pitchFamily="34" charset="-122"/>
                </a:rPr>
                <a:t>类与类之间实现继承</a:t>
              </a:r>
              <a:endParaRPr lang="en-US" altLang="zh-CN" sz="1600" b="1" dirty="0">
                <a:solidFill>
                  <a:srgbClr val="4276AA"/>
                </a:solidFill>
                <a:latin typeface="微软雅黑" panose="020B0503020204020204" pitchFamily="34" charset="-122"/>
                <a:ea typeface="微软雅黑" panose="020B0503020204020204" pitchFamily="34" charset="-122"/>
              </a:endParaRPr>
            </a:p>
          </p:txBody>
        </p:sp>
        <p:sp>
          <p:nvSpPr>
            <p:cNvPr id="8" name="iṣ1îḋé">
              <a:extLst>
                <a:ext uri="{FF2B5EF4-FFF2-40B4-BE49-F238E27FC236}">
                  <a16:creationId xmlns:a16="http://schemas.microsoft.com/office/drawing/2014/main" id="{C7C6437D-96E5-40DD-B35E-25290D38DFA0}"/>
                </a:ext>
              </a:extLst>
            </p:cNvPr>
            <p:cNvSpPr/>
            <p:nvPr/>
          </p:nvSpPr>
          <p:spPr>
            <a:xfrm>
              <a:off x="669925" y="4714853"/>
              <a:ext cx="2809070" cy="523971"/>
            </a:xfrm>
            <a:prstGeom prst="rect">
              <a:avLst/>
            </a:prstGeom>
            <a:noFill/>
            <a:ln>
              <a:noFill/>
            </a:ln>
          </p:spPr>
          <p:txBody>
            <a:bodyPr wrap="square" lIns="91440" tIns="45720" rIns="91440" bIns="45720" anchor="t" anchorCtr="0">
              <a:normAutofit/>
            </a:bodyPr>
            <a:lstStyle/>
            <a:p>
              <a:pPr algn="r">
                <a:lnSpc>
                  <a:spcPct val="120000"/>
                </a:lnSpc>
              </a:pPr>
              <a:r>
                <a:rPr lang="zh-CN" altLang="en-US" sz="1100" dirty="0">
                  <a:solidFill>
                    <a:srgbClr val="4276AA"/>
                  </a:solidFill>
                  <a:latin typeface="微软雅黑" panose="020B0503020204020204" pitchFamily="34" charset="-122"/>
                  <a:ea typeface="微软雅黑" panose="020B0503020204020204" pitchFamily="34" charset="-122"/>
                </a:rPr>
                <a:t>类是静态不可变的</a:t>
              </a:r>
              <a:endParaRPr lang="en-US" altLang="zh-CN" sz="1100" dirty="0">
                <a:solidFill>
                  <a:srgbClr val="4276AA"/>
                </a:solidFill>
                <a:latin typeface="微软雅黑" panose="020B0503020204020204" pitchFamily="34" charset="-122"/>
                <a:ea typeface="微软雅黑" panose="020B0503020204020204" pitchFamily="34" charset="-122"/>
              </a:endParaRPr>
            </a:p>
          </p:txBody>
        </p:sp>
        <p:sp>
          <p:nvSpPr>
            <p:cNvPr id="9" name="íśḷïḍe">
              <a:extLst>
                <a:ext uri="{FF2B5EF4-FFF2-40B4-BE49-F238E27FC236}">
                  <a16:creationId xmlns:a16="http://schemas.microsoft.com/office/drawing/2014/main" id="{F2266C63-5194-4F1C-B734-DD5291FB0F04}"/>
                </a:ext>
              </a:extLst>
            </p:cNvPr>
            <p:cNvSpPr/>
            <p:nvPr/>
          </p:nvSpPr>
          <p:spPr>
            <a:xfrm>
              <a:off x="669925" y="4309104"/>
              <a:ext cx="2809070" cy="405747"/>
            </a:xfrm>
            <a:prstGeom prst="rect">
              <a:avLst/>
            </a:prstGeom>
            <a:noFill/>
            <a:ln>
              <a:noFill/>
            </a:ln>
          </p:spPr>
          <p:txBody>
            <a:bodyPr wrap="square" lIns="91440" tIns="45720" rIns="91440" bIns="45720" anchor="ctr" anchorCtr="0">
              <a:normAutofit fontScale="92500" lnSpcReduction="10000"/>
            </a:bodyPr>
            <a:lstStyle/>
            <a:p>
              <a:pPr algn="r">
                <a:spcBef>
                  <a:spcPct val="0"/>
                </a:spcBef>
              </a:pPr>
              <a:r>
                <a:rPr lang="en-US" altLang="zh-CN" sz="1600" b="1" dirty="0">
                  <a:solidFill>
                    <a:srgbClr val="4276AA"/>
                  </a:solidFill>
                  <a:latin typeface="微软雅黑" panose="020B0503020204020204" pitchFamily="34" charset="-122"/>
                  <a:ea typeface="微软雅黑" panose="020B0503020204020204" pitchFamily="34" charset="-122"/>
                </a:rPr>
                <a:t>Java</a:t>
              </a:r>
              <a:r>
                <a:rPr lang="zh-CN" altLang="en-US" sz="1600" b="1" dirty="0">
                  <a:solidFill>
                    <a:srgbClr val="4276AA"/>
                  </a:solidFill>
                  <a:latin typeface="微软雅黑" panose="020B0503020204020204" pitchFamily="34" charset="-122"/>
                  <a:ea typeface="微软雅黑" panose="020B0503020204020204" pitchFamily="34" charset="-122"/>
                </a:rPr>
                <a:t>，</a:t>
              </a:r>
              <a:r>
                <a:rPr lang="en-US" altLang="zh-CN" sz="1600" b="1" dirty="0">
                  <a:solidFill>
                    <a:srgbClr val="4276AA"/>
                  </a:solidFill>
                  <a:latin typeface="微软雅黑" panose="020B0503020204020204" pitchFamily="34" charset="-122"/>
                  <a:ea typeface="微软雅黑" panose="020B0503020204020204" pitchFamily="34" charset="-122"/>
                </a:rPr>
                <a:t>C++</a:t>
              </a:r>
            </a:p>
          </p:txBody>
        </p:sp>
        <p:sp>
          <p:nvSpPr>
            <p:cNvPr id="10" name="išḷïďè">
              <a:extLst>
                <a:ext uri="{FF2B5EF4-FFF2-40B4-BE49-F238E27FC236}">
                  <a16:creationId xmlns:a16="http://schemas.microsoft.com/office/drawing/2014/main" id="{2A7B9F8E-0BB7-42D4-9493-D7815AB7EEFD}"/>
                </a:ext>
              </a:extLst>
            </p:cNvPr>
            <p:cNvSpPr/>
            <p:nvPr/>
          </p:nvSpPr>
          <p:spPr>
            <a:xfrm>
              <a:off x="669925" y="2268259"/>
              <a:ext cx="2809070" cy="523971"/>
            </a:xfrm>
            <a:prstGeom prst="rect">
              <a:avLst/>
            </a:prstGeom>
            <a:noFill/>
            <a:ln>
              <a:noFill/>
            </a:ln>
          </p:spPr>
          <p:txBody>
            <a:bodyPr wrap="square" lIns="91440" tIns="45720" rIns="91440" bIns="45720" anchor="t" anchorCtr="0">
              <a:normAutofit/>
            </a:bodyPr>
            <a:lstStyle/>
            <a:p>
              <a:pPr algn="r">
                <a:lnSpc>
                  <a:spcPct val="120000"/>
                </a:lnSpc>
              </a:pPr>
              <a:r>
                <a:rPr lang="zh-CN" altLang="en-US" sz="800" dirty="0">
                  <a:solidFill>
                    <a:srgbClr val="4276AA"/>
                  </a:solidFill>
                  <a:latin typeface="微软雅黑" panose="020B0503020204020204" pitchFamily="34" charset="-122"/>
                  <a:ea typeface="微软雅黑" panose="020B0503020204020204" pitchFamily="34" charset="-122"/>
                </a:rPr>
                <a:t>对象根据它自己的”形象和相似性“分类（结构和行为）而创建</a:t>
              </a:r>
              <a:endParaRPr lang="en-US" altLang="zh-CN" sz="1100" dirty="0">
                <a:solidFill>
                  <a:srgbClr val="4276AA"/>
                </a:solidFill>
                <a:latin typeface="微软雅黑" panose="020B0503020204020204" pitchFamily="34" charset="-122"/>
                <a:ea typeface="微软雅黑" panose="020B0503020204020204" pitchFamily="34" charset="-122"/>
              </a:endParaRPr>
            </a:p>
          </p:txBody>
        </p:sp>
        <p:sp>
          <p:nvSpPr>
            <p:cNvPr id="11" name="íṩļíďé">
              <a:extLst>
                <a:ext uri="{FF2B5EF4-FFF2-40B4-BE49-F238E27FC236}">
                  <a16:creationId xmlns:a16="http://schemas.microsoft.com/office/drawing/2014/main" id="{BA71DAFD-30BC-49CC-94C8-88C4527FA0B9}"/>
                </a:ext>
              </a:extLst>
            </p:cNvPr>
            <p:cNvSpPr/>
            <p:nvPr/>
          </p:nvSpPr>
          <p:spPr>
            <a:xfrm>
              <a:off x="669925" y="1862512"/>
              <a:ext cx="2809070" cy="405747"/>
            </a:xfrm>
            <a:prstGeom prst="rect">
              <a:avLst/>
            </a:prstGeom>
            <a:noFill/>
            <a:ln>
              <a:noFill/>
            </a:ln>
          </p:spPr>
          <p:txBody>
            <a:bodyPr wrap="square" lIns="91440" tIns="45720" rIns="91440" bIns="45720" anchor="ctr" anchorCtr="0">
              <a:normAutofit fontScale="92500" lnSpcReduction="10000"/>
            </a:bodyPr>
            <a:lstStyle/>
            <a:p>
              <a:pPr algn="r">
                <a:spcBef>
                  <a:spcPct val="0"/>
                </a:spcBef>
              </a:pPr>
              <a:r>
                <a:rPr lang="zh-CN" altLang="en-US" sz="1600" b="1" dirty="0">
                  <a:solidFill>
                    <a:srgbClr val="4276AA"/>
                  </a:solidFill>
                  <a:latin typeface="微软雅黑" panose="020B0503020204020204" pitchFamily="34" charset="-122"/>
                  <a:ea typeface="微软雅黑" panose="020B0503020204020204" pitchFamily="34" charset="-122"/>
                </a:rPr>
                <a:t>对象基于类</a:t>
              </a:r>
              <a:endParaRPr lang="en-US" altLang="zh-CN" sz="1600" b="1" dirty="0">
                <a:solidFill>
                  <a:srgbClr val="4276AA"/>
                </a:solidFill>
                <a:latin typeface="微软雅黑" panose="020B0503020204020204" pitchFamily="34" charset="-122"/>
                <a:ea typeface="微软雅黑" panose="020B0503020204020204" pitchFamily="34" charset="-122"/>
              </a:endParaRPr>
            </a:p>
          </p:txBody>
        </p:sp>
        <p:sp>
          <p:nvSpPr>
            <p:cNvPr id="12" name="íṧľîḋé">
              <a:extLst>
                <a:ext uri="{FF2B5EF4-FFF2-40B4-BE49-F238E27FC236}">
                  <a16:creationId xmlns:a16="http://schemas.microsoft.com/office/drawing/2014/main" id="{6D6F30BE-8431-4B42-9731-962B7707099E}"/>
                </a:ext>
              </a:extLst>
            </p:cNvPr>
            <p:cNvSpPr/>
            <p:nvPr/>
          </p:nvSpPr>
          <p:spPr>
            <a:xfrm>
              <a:off x="3604634" y="2140262"/>
              <a:ext cx="522466" cy="5224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13" name="ïşḻîḓé">
              <a:extLst>
                <a:ext uri="{FF2B5EF4-FFF2-40B4-BE49-F238E27FC236}">
                  <a16:creationId xmlns:a16="http://schemas.microsoft.com/office/drawing/2014/main" id="{581FD447-D08E-4A43-85AC-61B55932B47E}"/>
                </a:ext>
              </a:extLst>
            </p:cNvPr>
            <p:cNvSpPr/>
            <p:nvPr/>
          </p:nvSpPr>
          <p:spPr>
            <a:xfrm>
              <a:off x="3604634" y="4546442"/>
              <a:ext cx="522466" cy="5224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14" name="ísľîḍe">
              <a:extLst>
                <a:ext uri="{FF2B5EF4-FFF2-40B4-BE49-F238E27FC236}">
                  <a16:creationId xmlns:a16="http://schemas.microsoft.com/office/drawing/2014/main" id="{F76989E2-9C90-4271-945E-F2C5619DD90F}"/>
                </a:ext>
              </a:extLst>
            </p:cNvPr>
            <p:cNvSpPr/>
            <p:nvPr/>
          </p:nvSpPr>
          <p:spPr>
            <a:xfrm>
              <a:off x="3604634" y="3292747"/>
              <a:ext cx="522466" cy="522466"/>
            </a:xfrm>
            <a:prstGeom prst="ellipse">
              <a:avLst/>
            </a:prstGeom>
            <a:noFill/>
            <a:ln>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15" name="îṣḻídè">
              <a:extLst>
                <a:ext uri="{FF2B5EF4-FFF2-40B4-BE49-F238E27FC236}">
                  <a16:creationId xmlns:a16="http://schemas.microsoft.com/office/drawing/2014/main" id="{7BA0EF4F-6410-4B5F-B5A3-CC61D9660A5E}"/>
                </a:ext>
              </a:extLst>
            </p:cNvPr>
            <p:cNvSpPr/>
            <p:nvPr/>
          </p:nvSpPr>
          <p:spPr>
            <a:xfrm>
              <a:off x="3757214" y="2298366"/>
              <a:ext cx="217308" cy="20626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16" name="íṡḻïḋê">
              <a:extLst>
                <a:ext uri="{FF2B5EF4-FFF2-40B4-BE49-F238E27FC236}">
                  <a16:creationId xmlns:a16="http://schemas.microsoft.com/office/drawing/2014/main" id="{C2F4C207-CE47-42C2-8789-EB80CCE2C5E5}"/>
                </a:ext>
              </a:extLst>
            </p:cNvPr>
            <p:cNvSpPr/>
            <p:nvPr/>
          </p:nvSpPr>
          <p:spPr>
            <a:xfrm>
              <a:off x="3757214" y="3458783"/>
              <a:ext cx="217308" cy="19039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17" name="íṣḷíḋè">
              <a:extLst>
                <a:ext uri="{FF2B5EF4-FFF2-40B4-BE49-F238E27FC236}">
                  <a16:creationId xmlns:a16="http://schemas.microsoft.com/office/drawing/2014/main" id="{1E9101B2-78BC-4333-9836-0E0F8C9248D0}"/>
                </a:ext>
              </a:extLst>
            </p:cNvPr>
            <p:cNvSpPr/>
            <p:nvPr/>
          </p:nvSpPr>
          <p:spPr>
            <a:xfrm>
              <a:off x="3777833" y="4699789"/>
              <a:ext cx="176066" cy="21577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accent1"/>
            </a:solidFill>
            <a:ln>
              <a:noFill/>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18" name="íṧ1iḋè">
              <a:extLst>
                <a:ext uri="{FF2B5EF4-FFF2-40B4-BE49-F238E27FC236}">
                  <a16:creationId xmlns:a16="http://schemas.microsoft.com/office/drawing/2014/main" id="{44BEB40B-9E58-493B-B078-D2F35CE795CC}"/>
                </a:ext>
              </a:extLst>
            </p:cNvPr>
            <p:cNvSpPr/>
            <p:nvPr/>
          </p:nvSpPr>
          <p:spPr>
            <a:xfrm>
              <a:off x="8564637" y="3438779"/>
              <a:ext cx="2941922" cy="523971"/>
            </a:xfrm>
            <a:prstGeom prst="rect">
              <a:avLst/>
            </a:prstGeom>
            <a:noFill/>
            <a:ln>
              <a:noFill/>
            </a:ln>
          </p:spPr>
          <p:txBody>
            <a:bodyPr wrap="square" lIns="91440" tIns="45720" rIns="91440" bIns="45720" anchor="t" anchorCtr="0">
              <a:normAutofit/>
            </a:bodyPr>
            <a:lstStyle/>
            <a:p>
              <a:pP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拷贝或委托两种方式</a:t>
              </a:r>
              <a:endParaRPr lang="en-US" altLang="zh-CN" sz="1100" dirty="0">
                <a:solidFill>
                  <a:srgbClr val="7F7F7F"/>
                </a:solidFill>
                <a:latin typeface="微软雅黑" panose="020B0503020204020204" pitchFamily="34" charset="-122"/>
                <a:ea typeface="微软雅黑" panose="020B0503020204020204" pitchFamily="34" charset="-122"/>
              </a:endParaRPr>
            </a:p>
          </p:txBody>
        </p:sp>
        <p:sp>
          <p:nvSpPr>
            <p:cNvPr id="19" name="iṥ1iḍê">
              <a:extLst>
                <a:ext uri="{FF2B5EF4-FFF2-40B4-BE49-F238E27FC236}">
                  <a16:creationId xmlns:a16="http://schemas.microsoft.com/office/drawing/2014/main" id="{928EF014-E066-4886-99B1-07D85E5F0338}"/>
                </a:ext>
              </a:extLst>
            </p:cNvPr>
            <p:cNvSpPr/>
            <p:nvPr/>
          </p:nvSpPr>
          <p:spPr>
            <a:xfrm>
              <a:off x="8564637" y="3036123"/>
              <a:ext cx="2941922" cy="392877"/>
            </a:xfrm>
            <a:prstGeom prst="rect">
              <a:avLst/>
            </a:prstGeom>
            <a:noFill/>
            <a:ln>
              <a:noFill/>
            </a:ln>
          </p:spPr>
          <p:txBody>
            <a:bodyPr wrap="square" lIns="91440" tIns="45720" rIns="91440" bIns="45720" anchor="ctr" anchorCtr="0">
              <a:normAutofit fontScale="92500" lnSpcReduction="20000"/>
            </a:bodyPr>
            <a:lstStyle/>
            <a:p>
              <a:pPr>
                <a:spcBef>
                  <a:spcPct val="0"/>
                </a:spcBef>
              </a:pPr>
              <a:r>
                <a:rPr lang="zh-CN" altLang="en-US" sz="1600" b="1" dirty="0">
                  <a:solidFill>
                    <a:srgbClr val="7F7F7F"/>
                  </a:solidFill>
                  <a:latin typeface="微软雅黑" panose="020B0503020204020204" pitchFamily="34" charset="-122"/>
                  <a:ea typeface="微软雅黑" panose="020B0503020204020204" pitchFamily="34" charset="-122"/>
                </a:rPr>
                <a:t>通过原型实现继承</a:t>
              </a:r>
              <a:endParaRPr lang="en-US" altLang="zh-CN" sz="1600" b="1" dirty="0">
                <a:solidFill>
                  <a:srgbClr val="7F7F7F"/>
                </a:solidFill>
                <a:latin typeface="微软雅黑" panose="020B0503020204020204" pitchFamily="34" charset="-122"/>
                <a:ea typeface="微软雅黑" panose="020B0503020204020204" pitchFamily="34" charset="-122"/>
              </a:endParaRPr>
            </a:p>
          </p:txBody>
        </p:sp>
        <p:sp>
          <p:nvSpPr>
            <p:cNvPr id="20" name="iṧḻíďè">
              <a:extLst>
                <a:ext uri="{FF2B5EF4-FFF2-40B4-BE49-F238E27FC236}">
                  <a16:creationId xmlns:a16="http://schemas.microsoft.com/office/drawing/2014/main" id="{95F7E21A-57A3-4089-940D-5FC1B930A4BA}"/>
                </a:ext>
              </a:extLst>
            </p:cNvPr>
            <p:cNvSpPr/>
            <p:nvPr/>
          </p:nvSpPr>
          <p:spPr>
            <a:xfrm>
              <a:off x="8564637" y="4721958"/>
              <a:ext cx="2941922" cy="523971"/>
            </a:xfrm>
            <a:prstGeom prst="rect">
              <a:avLst/>
            </a:prstGeom>
            <a:noFill/>
            <a:ln>
              <a:noFill/>
            </a:ln>
          </p:spPr>
          <p:txBody>
            <a:bodyPr wrap="square" lIns="91440" tIns="45720" rIns="91440" bIns="45720" anchor="t" anchorCtr="0">
              <a:normAutofit/>
            </a:bodyPr>
            <a:lstStyle/>
            <a:p>
              <a:pP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对象是动态可变的</a:t>
              </a:r>
              <a:endParaRPr lang="en-US" altLang="zh-CN" sz="1100" dirty="0">
                <a:solidFill>
                  <a:srgbClr val="7F7F7F"/>
                </a:solidFill>
                <a:latin typeface="微软雅黑" panose="020B0503020204020204" pitchFamily="34" charset="-122"/>
                <a:ea typeface="微软雅黑" panose="020B0503020204020204" pitchFamily="34" charset="-122"/>
              </a:endParaRPr>
            </a:p>
          </p:txBody>
        </p:sp>
        <p:sp>
          <p:nvSpPr>
            <p:cNvPr id="21" name="ïşḷïḋê">
              <a:extLst>
                <a:ext uri="{FF2B5EF4-FFF2-40B4-BE49-F238E27FC236}">
                  <a16:creationId xmlns:a16="http://schemas.microsoft.com/office/drawing/2014/main" id="{151C4F92-E317-450D-B356-E9DB1E8BE769}"/>
                </a:ext>
              </a:extLst>
            </p:cNvPr>
            <p:cNvSpPr/>
            <p:nvPr/>
          </p:nvSpPr>
          <p:spPr>
            <a:xfrm>
              <a:off x="8564637" y="4306856"/>
              <a:ext cx="2941922" cy="415102"/>
            </a:xfrm>
            <a:prstGeom prst="rect">
              <a:avLst/>
            </a:prstGeom>
            <a:noFill/>
            <a:ln>
              <a:noFill/>
            </a:ln>
          </p:spPr>
          <p:txBody>
            <a:bodyPr wrap="square" lIns="91440" tIns="45720" rIns="91440" bIns="45720" anchor="ctr" anchorCtr="0">
              <a:normAutofit lnSpcReduction="10000"/>
            </a:bodyPr>
            <a:lstStyle/>
            <a:p>
              <a:pPr>
                <a:spcBef>
                  <a:spcPct val="0"/>
                </a:spcBef>
              </a:pPr>
              <a:r>
                <a:rPr lang="en-US" altLang="zh-CN" sz="1600" b="1" dirty="0">
                  <a:solidFill>
                    <a:srgbClr val="7F7F7F"/>
                  </a:solidFill>
                  <a:latin typeface="微软雅黑" panose="020B0503020204020204" pitchFamily="34" charset="-122"/>
                  <a:ea typeface="微软雅黑" panose="020B0503020204020204" pitchFamily="34" charset="-122"/>
                </a:rPr>
                <a:t>Self</a:t>
              </a:r>
              <a:r>
                <a:rPr lang="zh-CN" altLang="en-US" sz="1600" b="1" dirty="0">
                  <a:solidFill>
                    <a:srgbClr val="7F7F7F"/>
                  </a:solidFill>
                  <a:latin typeface="微软雅黑" panose="020B0503020204020204" pitchFamily="34" charset="-122"/>
                  <a:ea typeface="微软雅黑" panose="020B0503020204020204" pitchFamily="34" charset="-122"/>
                </a:rPr>
                <a:t>，</a:t>
              </a:r>
              <a:r>
                <a:rPr lang="en-US" altLang="zh-CN" sz="1600" b="1" dirty="0">
                  <a:solidFill>
                    <a:srgbClr val="7F7F7F"/>
                  </a:solidFill>
                  <a:latin typeface="微软雅黑" panose="020B0503020204020204" pitchFamily="34" charset="-122"/>
                  <a:ea typeface="微软雅黑" panose="020B0503020204020204" pitchFamily="34" charset="-122"/>
                </a:rPr>
                <a:t>JavaScript</a:t>
              </a:r>
            </a:p>
          </p:txBody>
        </p:sp>
        <p:sp>
          <p:nvSpPr>
            <p:cNvPr id="22" name="îşḷïḍe">
              <a:extLst>
                <a:ext uri="{FF2B5EF4-FFF2-40B4-BE49-F238E27FC236}">
                  <a16:creationId xmlns:a16="http://schemas.microsoft.com/office/drawing/2014/main" id="{01CAE35F-CBE2-492E-8E84-96DEB183CABA}"/>
                </a:ext>
              </a:extLst>
            </p:cNvPr>
            <p:cNvSpPr/>
            <p:nvPr/>
          </p:nvSpPr>
          <p:spPr>
            <a:xfrm>
              <a:off x="8564637" y="2268259"/>
              <a:ext cx="2941922" cy="523971"/>
            </a:xfrm>
            <a:prstGeom prst="rect">
              <a:avLst/>
            </a:prstGeom>
            <a:noFill/>
            <a:ln>
              <a:noFill/>
            </a:ln>
          </p:spPr>
          <p:txBody>
            <a:bodyPr wrap="square" lIns="91440" tIns="45720" rIns="91440" bIns="45720" anchor="t" anchorCtr="0">
              <a:normAutofit fontScale="85000" lnSpcReduction="10000"/>
            </a:bodyPr>
            <a:lstStyle/>
            <a:p>
              <a:pPr>
                <a:lnSpc>
                  <a:spcPct val="120000"/>
                </a:lnSpc>
              </a:pPr>
              <a:r>
                <a:rPr lang="zh-CN" altLang="en-US" sz="1100" dirty="0">
                  <a:solidFill>
                    <a:srgbClr val="7F7F7F"/>
                  </a:solidFill>
                  <a:latin typeface="微软雅黑" panose="020B0503020204020204" pitchFamily="34" charset="-122"/>
                  <a:ea typeface="微软雅黑" panose="020B0503020204020204" pitchFamily="34" charset="-122"/>
                </a:rPr>
                <a:t>对象不需要类，独立存储属性和方法</a:t>
              </a:r>
            </a:p>
          </p:txBody>
        </p:sp>
        <p:sp>
          <p:nvSpPr>
            <p:cNvPr id="23" name="ïšḻiḋé">
              <a:extLst>
                <a:ext uri="{FF2B5EF4-FFF2-40B4-BE49-F238E27FC236}">
                  <a16:creationId xmlns:a16="http://schemas.microsoft.com/office/drawing/2014/main" id="{111B2390-7DED-4718-B56C-E5BAFE750375}"/>
                </a:ext>
              </a:extLst>
            </p:cNvPr>
            <p:cNvSpPr/>
            <p:nvPr/>
          </p:nvSpPr>
          <p:spPr>
            <a:xfrm>
              <a:off x="8564637" y="1862512"/>
              <a:ext cx="2941922" cy="405747"/>
            </a:xfrm>
            <a:prstGeom prst="rect">
              <a:avLst/>
            </a:prstGeom>
            <a:noFill/>
            <a:ln>
              <a:noFill/>
            </a:ln>
          </p:spPr>
          <p:txBody>
            <a:bodyPr wrap="square" lIns="91440" tIns="45720" rIns="91440" bIns="45720" anchor="ctr" anchorCtr="0">
              <a:normAutofit fontScale="92500" lnSpcReduction="10000"/>
            </a:bodyPr>
            <a:lstStyle/>
            <a:p>
              <a:pPr>
                <a:spcBef>
                  <a:spcPct val="0"/>
                </a:spcBef>
              </a:pPr>
              <a:r>
                <a:rPr lang="zh-CN" altLang="en-US" sz="1600" b="1" dirty="0">
                  <a:solidFill>
                    <a:srgbClr val="7F7F7F"/>
                  </a:solidFill>
                  <a:latin typeface="微软雅黑" panose="020B0503020204020204" pitchFamily="34" charset="-122"/>
                  <a:ea typeface="微软雅黑" panose="020B0503020204020204" pitchFamily="34" charset="-122"/>
                </a:rPr>
                <a:t>基本概念是对象</a:t>
              </a:r>
            </a:p>
          </p:txBody>
        </p:sp>
        <p:sp>
          <p:nvSpPr>
            <p:cNvPr id="24" name="ïśľíḋè">
              <a:extLst>
                <a:ext uri="{FF2B5EF4-FFF2-40B4-BE49-F238E27FC236}">
                  <a16:creationId xmlns:a16="http://schemas.microsoft.com/office/drawing/2014/main" id="{7F752C24-8C51-4C08-8ECC-CD41D5A77D41}"/>
                </a:ext>
              </a:extLst>
            </p:cNvPr>
            <p:cNvSpPr/>
            <p:nvPr/>
          </p:nvSpPr>
          <p:spPr>
            <a:xfrm>
              <a:off x="7986534" y="2140262"/>
              <a:ext cx="522466" cy="522466"/>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5" name="í$ḻiḓé">
              <a:extLst>
                <a:ext uri="{FF2B5EF4-FFF2-40B4-BE49-F238E27FC236}">
                  <a16:creationId xmlns:a16="http://schemas.microsoft.com/office/drawing/2014/main" id="{786EDD44-3F56-4ADA-8F2A-027C3C47A80E}"/>
                </a:ext>
              </a:extLst>
            </p:cNvPr>
            <p:cNvSpPr/>
            <p:nvPr/>
          </p:nvSpPr>
          <p:spPr>
            <a:xfrm>
              <a:off x="7986534" y="4546442"/>
              <a:ext cx="522466" cy="522466"/>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6" name="išḷíḓè">
              <a:extLst>
                <a:ext uri="{FF2B5EF4-FFF2-40B4-BE49-F238E27FC236}">
                  <a16:creationId xmlns:a16="http://schemas.microsoft.com/office/drawing/2014/main" id="{624F063E-6C67-4CDA-A08D-0917FFD25FA0}"/>
                </a:ext>
              </a:extLst>
            </p:cNvPr>
            <p:cNvSpPr/>
            <p:nvPr/>
          </p:nvSpPr>
          <p:spPr>
            <a:xfrm>
              <a:off x="7986534" y="3292747"/>
              <a:ext cx="522466" cy="522466"/>
            </a:xfrm>
            <a:prstGeom prst="ellipse">
              <a:avLst/>
            </a:prstGeom>
            <a:no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27" name="îṩľíḍe">
              <a:extLst>
                <a:ext uri="{FF2B5EF4-FFF2-40B4-BE49-F238E27FC236}">
                  <a16:creationId xmlns:a16="http://schemas.microsoft.com/office/drawing/2014/main" id="{4DB44935-B0A3-4FC5-8CFE-CBB626FA0B25}"/>
                </a:ext>
              </a:extLst>
            </p:cNvPr>
            <p:cNvSpPr/>
            <p:nvPr/>
          </p:nvSpPr>
          <p:spPr>
            <a:xfrm>
              <a:off x="8153864" y="2298367"/>
              <a:ext cx="217308" cy="206260"/>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8" name="ïṡ1ïḋé">
              <a:extLst>
                <a:ext uri="{FF2B5EF4-FFF2-40B4-BE49-F238E27FC236}">
                  <a16:creationId xmlns:a16="http://schemas.microsoft.com/office/drawing/2014/main" id="{F4590D0A-659A-42F7-8511-C7813B6DDB5D}"/>
                </a:ext>
              </a:extLst>
            </p:cNvPr>
            <p:cNvSpPr/>
            <p:nvPr/>
          </p:nvSpPr>
          <p:spPr>
            <a:xfrm>
              <a:off x="8153864" y="3473531"/>
              <a:ext cx="217308" cy="190394"/>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9" name="iSļíḑé">
              <a:extLst>
                <a:ext uri="{FF2B5EF4-FFF2-40B4-BE49-F238E27FC236}">
                  <a16:creationId xmlns:a16="http://schemas.microsoft.com/office/drawing/2014/main" id="{D7667757-63B0-4445-9B3C-1F133E41B002}"/>
                </a:ext>
              </a:extLst>
            </p:cNvPr>
            <p:cNvSpPr/>
            <p:nvPr/>
          </p:nvSpPr>
          <p:spPr>
            <a:xfrm>
              <a:off x="8174482" y="4699789"/>
              <a:ext cx="176066" cy="215776"/>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lumMod val="50000"/>
              </a:schemeClr>
            </a:solidFill>
            <a:ln>
              <a:noFill/>
            </a:ln>
            <a:effec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926722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4B320665-FB06-FB47-B275-5099A42FC154}"/>
              </a:ext>
            </a:extLst>
          </p:cNvPr>
          <p:cNvSpPr>
            <a:spLocks noGrp="1"/>
          </p:cNvSpPr>
          <p:nvPr>
            <p:ph idx="1"/>
          </p:nvPr>
        </p:nvSpPr>
        <p:spPr>
          <a:xfrm>
            <a:off x="251520" y="843558"/>
            <a:ext cx="8640960" cy="3672408"/>
          </a:xfrm>
        </p:spPr>
        <p:txBody>
          <a:bodyPr/>
          <a:lstStyle/>
          <a:p>
            <a:pPr marL="0" indent="0">
              <a:buNone/>
            </a:pPr>
            <a:endParaRPr lang="en-US" altLang="zh-CN" dirty="0"/>
          </a:p>
          <a:p>
            <a:pPr marL="0" indent="0">
              <a:buNone/>
            </a:pPr>
            <a:endParaRPr lang="en-US" altLang="zh-CN" dirty="0"/>
          </a:p>
          <a:p>
            <a:pPr marL="0" indent="0">
              <a:buNone/>
            </a:pPr>
            <a:endParaRPr lang="en-US" altLang="zh-CN" dirty="0"/>
          </a:p>
          <a:p>
            <a:pPr marL="0" indent="0" algn="ctr">
              <a:buNone/>
            </a:pPr>
            <a:r>
              <a:rPr lang="en-US" altLang="zh-CN" dirty="0"/>
              <a:t>JavaScript</a:t>
            </a:r>
            <a:r>
              <a:rPr lang="zh-CN" altLang="en-US" dirty="0"/>
              <a:t>之对象</a:t>
            </a:r>
            <a:endParaRPr lang="en-US" altLang="zh-CN" dirty="0"/>
          </a:p>
        </p:txBody>
      </p:sp>
      <p:sp>
        <p:nvSpPr>
          <p:cNvPr id="5" name="矩形 4">
            <a:extLst>
              <a:ext uri="{FF2B5EF4-FFF2-40B4-BE49-F238E27FC236}">
                <a16:creationId xmlns:a16="http://schemas.microsoft.com/office/drawing/2014/main" id="{E7D3BE5E-04CB-7C49-A0E0-E73013A59163}"/>
              </a:ext>
            </a:extLst>
          </p:cNvPr>
          <p:cNvSpPr/>
          <p:nvPr/>
        </p:nvSpPr>
        <p:spPr>
          <a:xfrm>
            <a:off x="107504" y="436949"/>
            <a:ext cx="8928992" cy="4320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45867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F911F2-CBB5-5642-A9B4-5A525295DAB2}"/>
              </a:ext>
            </a:extLst>
          </p:cNvPr>
          <p:cNvSpPr>
            <a:spLocks noGrp="1"/>
          </p:cNvSpPr>
          <p:nvPr>
            <p:ph type="title"/>
          </p:nvPr>
        </p:nvSpPr>
        <p:spPr/>
        <p:txBody>
          <a:bodyPr/>
          <a:lstStyle/>
          <a:p>
            <a:r>
              <a:rPr kumimoji="1" lang="en-US" altLang="zh-CN" dirty="0"/>
              <a:t>	JavaScript</a:t>
            </a:r>
            <a:r>
              <a:rPr kumimoji="1" lang="zh-CN" altLang="en-US" dirty="0"/>
              <a:t>对象的特征</a:t>
            </a:r>
          </a:p>
        </p:txBody>
      </p:sp>
      <p:grpSp>
        <p:nvGrpSpPr>
          <p:cNvPr id="5" name="460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43608" y="1203598"/>
            <a:ext cx="7243924" cy="3285366"/>
            <a:chOff x="2027548" y="1916832"/>
            <a:chExt cx="8335478" cy="3780423"/>
          </a:xfrm>
        </p:grpSpPr>
        <p:grpSp>
          <p:nvGrpSpPr>
            <p:cNvPr id="6" name="îṧḻiďe">
              <a:extLst>
                <a:ext uri="{FF2B5EF4-FFF2-40B4-BE49-F238E27FC236}">
                  <a16:creationId xmlns:a16="http://schemas.microsoft.com/office/drawing/2014/main" id="{395EB335-2378-4042-B319-CF01E88A1F54}"/>
                </a:ext>
              </a:extLst>
            </p:cNvPr>
            <p:cNvGrpSpPr/>
            <p:nvPr/>
          </p:nvGrpSpPr>
          <p:grpSpPr>
            <a:xfrm>
              <a:off x="6276020" y="1916832"/>
              <a:ext cx="4087006" cy="3780423"/>
              <a:chOff x="7258518" y="1916832"/>
              <a:chExt cx="3670966" cy="3395589"/>
            </a:xfrm>
          </p:grpSpPr>
          <p:sp>
            <p:nvSpPr>
              <p:cNvPr id="26" name="íšļîďê">
                <a:extLst>
                  <a:ext uri="{FF2B5EF4-FFF2-40B4-BE49-F238E27FC236}">
                    <a16:creationId xmlns:a16="http://schemas.microsoft.com/office/drawing/2014/main" id="{402B2917-43F5-4E12-B361-DE6BEB4E1A1C}"/>
                  </a:ext>
                </a:extLst>
              </p:cNvPr>
              <p:cNvSpPr/>
              <p:nvPr/>
            </p:nvSpPr>
            <p:spPr bwMode="auto">
              <a:xfrm>
                <a:off x="7377473" y="2399193"/>
                <a:ext cx="3552011" cy="2913228"/>
              </a:xfrm>
              <a:custGeom>
                <a:avLst/>
                <a:gdLst>
                  <a:gd name="T0" fmla="*/ 1735 w 1847"/>
                  <a:gd name="T1" fmla="*/ 757 h 1514"/>
                  <a:gd name="T2" fmla="*/ 721 w 1847"/>
                  <a:gd name="T3" fmla="*/ 1514 h 1514"/>
                  <a:gd name="T4" fmla="*/ 112 w 1847"/>
                  <a:gd name="T5" fmla="*/ 757 h 1514"/>
                  <a:gd name="T6" fmla="*/ 1127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9" y="0"/>
                      <a:pt x="1127" y="0"/>
                    </a:cubicBezTo>
                    <a:cubicBezTo>
                      <a:pt x="1575" y="0"/>
                      <a:pt x="1847" y="339"/>
                      <a:pt x="1735" y="757"/>
                    </a:cubicBezTo>
                    <a:close/>
                  </a:path>
                </a:pathLst>
              </a:custGeom>
              <a:solidFill>
                <a:schemeClr val="tx1">
                  <a:lumMod val="85000"/>
                  <a:lumOff val="1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7" name="í$ḻiḓé">
                <a:extLst>
                  <a:ext uri="{FF2B5EF4-FFF2-40B4-BE49-F238E27FC236}">
                    <a16:creationId xmlns:a16="http://schemas.microsoft.com/office/drawing/2014/main" id="{A65B0A21-9546-4AA6-BD08-9205AD355385}"/>
                  </a:ext>
                </a:extLst>
              </p:cNvPr>
              <p:cNvSpPr/>
              <p:nvPr/>
            </p:nvSpPr>
            <p:spPr bwMode="auto">
              <a:xfrm>
                <a:off x="7340904" y="2353674"/>
                <a:ext cx="3552011" cy="2913228"/>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chemeClr val="tx1">
                  <a:lumMod val="65000"/>
                  <a:lumOff val="3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8" name="îşlîḍè">
                <a:extLst>
                  <a:ext uri="{FF2B5EF4-FFF2-40B4-BE49-F238E27FC236}">
                    <a16:creationId xmlns:a16="http://schemas.microsoft.com/office/drawing/2014/main" id="{B07CE27E-C82D-4BC1-B854-961C60330D8B}"/>
                  </a:ext>
                </a:extLst>
              </p:cNvPr>
              <p:cNvSpPr/>
              <p:nvPr/>
            </p:nvSpPr>
            <p:spPr bwMode="auto">
              <a:xfrm>
                <a:off x="7294584" y="2295962"/>
                <a:ext cx="3552011" cy="2913228"/>
              </a:xfrm>
              <a:custGeom>
                <a:avLst/>
                <a:gdLst>
                  <a:gd name="T0" fmla="*/ 1735 w 1847"/>
                  <a:gd name="T1" fmla="*/ 757 h 1514"/>
                  <a:gd name="T2" fmla="*/ 721 w 1847"/>
                  <a:gd name="T3" fmla="*/ 1514 h 1514"/>
                  <a:gd name="T4" fmla="*/ 112 w 1847"/>
                  <a:gd name="T5" fmla="*/ 757 h 1514"/>
                  <a:gd name="T6" fmla="*/ 1126 w 1847"/>
                  <a:gd name="T7" fmla="*/ 0 h 1514"/>
                  <a:gd name="T8" fmla="*/ 1735 w 1847"/>
                  <a:gd name="T9" fmla="*/ 757 h 1514"/>
                </a:gdLst>
                <a:ahLst/>
                <a:cxnLst>
                  <a:cxn ang="0">
                    <a:pos x="T0" y="T1"/>
                  </a:cxn>
                  <a:cxn ang="0">
                    <a:pos x="T2" y="T3"/>
                  </a:cxn>
                  <a:cxn ang="0">
                    <a:pos x="T4" y="T5"/>
                  </a:cxn>
                  <a:cxn ang="0">
                    <a:pos x="T6" y="T7"/>
                  </a:cxn>
                  <a:cxn ang="0">
                    <a:pos x="T8" y="T9"/>
                  </a:cxn>
                </a:cxnLst>
                <a:rect l="0" t="0" r="r" b="b"/>
                <a:pathLst>
                  <a:path w="1847" h="1514">
                    <a:moveTo>
                      <a:pt x="1735" y="757"/>
                    </a:moveTo>
                    <a:cubicBezTo>
                      <a:pt x="1623" y="1175"/>
                      <a:pt x="1169" y="1514"/>
                      <a:pt x="721" y="1514"/>
                    </a:cubicBezTo>
                    <a:cubicBezTo>
                      <a:pt x="273" y="1514"/>
                      <a:pt x="0" y="1175"/>
                      <a:pt x="112" y="757"/>
                    </a:cubicBezTo>
                    <a:cubicBezTo>
                      <a:pt x="224" y="339"/>
                      <a:pt x="678" y="0"/>
                      <a:pt x="1126" y="0"/>
                    </a:cubicBezTo>
                    <a:cubicBezTo>
                      <a:pt x="1574" y="0"/>
                      <a:pt x="1847" y="339"/>
                      <a:pt x="1735" y="757"/>
                    </a:cubicBezTo>
                    <a:close/>
                  </a:path>
                </a:pathLst>
              </a:custGeom>
              <a:solidFill>
                <a:schemeClr val="tx1">
                  <a:lumMod val="50000"/>
                  <a:lumOff val="50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29" name="ïśḷíḓè">
                <a:extLst>
                  <a:ext uri="{FF2B5EF4-FFF2-40B4-BE49-F238E27FC236}">
                    <a16:creationId xmlns:a16="http://schemas.microsoft.com/office/drawing/2014/main" id="{BD040060-72BE-4E47-88DC-09F6EBC8062C}"/>
                  </a:ext>
                </a:extLst>
              </p:cNvPr>
              <p:cNvSpPr/>
              <p:nvPr/>
            </p:nvSpPr>
            <p:spPr bwMode="auto">
              <a:xfrm>
                <a:off x="7631013" y="2572328"/>
                <a:ext cx="2879153" cy="2361308"/>
              </a:xfrm>
              <a:custGeom>
                <a:avLst/>
                <a:gdLst>
                  <a:gd name="T0" fmla="*/ 1406 w 1497"/>
                  <a:gd name="T1" fmla="*/ 613 h 1227"/>
                  <a:gd name="T2" fmla="*/ 584 w 1497"/>
                  <a:gd name="T3" fmla="*/ 1227 h 1227"/>
                  <a:gd name="T4" fmla="*/ 91 w 1497"/>
                  <a:gd name="T5" fmla="*/ 613 h 1227"/>
                  <a:gd name="T6" fmla="*/ 913 w 1497"/>
                  <a:gd name="T7" fmla="*/ 0 h 1227"/>
                  <a:gd name="T8" fmla="*/ 1406 w 1497"/>
                  <a:gd name="T9" fmla="*/ 613 h 1227"/>
                </a:gdLst>
                <a:ahLst/>
                <a:cxnLst>
                  <a:cxn ang="0">
                    <a:pos x="T0" y="T1"/>
                  </a:cxn>
                  <a:cxn ang="0">
                    <a:pos x="T2" y="T3"/>
                  </a:cxn>
                  <a:cxn ang="0">
                    <a:pos x="T4" y="T5"/>
                  </a:cxn>
                  <a:cxn ang="0">
                    <a:pos x="T6" y="T7"/>
                  </a:cxn>
                  <a:cxn ang="0">
                    <a:pos x="T8" y="T9"/>
                  </a:cxn>
                </a:cxnLst>
                <a:rect l="0" t="0" r="r" b="b"/>
                <a:pathLst>
                  <a:path w="1497" h="1227">
                    <a:moveTo>
                      <a:pt x="1406" y="613"/>
                    </a:moveTo>
                    <a:cubicBezTo>
                      <a:pt x="1315" y="952"/>
                      <a:pt x="947" y="1227"/>
                      <a:pt x="584" y="1227"/>
                    </a:cubicBezTo>
                    <a:cubicBezTo>
                      <a:pt x="221" y="1227"/>
                      <a:pt x="0" y="952"/>
                      <a:pt x="91" y="613"/>
                    </a:cubicBezTo>
                    <a:cubicBezTo>
                      <a:pt x="182" y="274"/>
                      <a:pt x="550" y="0"/>
                      <a:pt x="913" y="0"/>
                    </a:cubicBezTo>
                    <a:cubicBezTo>
                      <a:pt x="1276" y="0"/>
                      <a:pt x="1497" y="274"/>
                      <a:pt x="1406" y="613"/>
                    </a:cubicBezTo>
                    <a:close/>
                  </a:path>
                </a:pathLst>
              </a:custGeom>
              <a:solidFill>
                <a:schemeClr val="bg1">
                  <a:lumMod val="9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0" name="i$ļíďè">
                <a:extLst>
                  <a:ext uri="{FF2B5EF4-FFF2-40B4-BE49-F238E27FC236}">
                    <a16:creationId xmlns:a16="http://schemas.microsoft.com/office/drawing/2014/main" id="{2D23D745-C626-454B-BA5B-D5B116FA1EF8}"/>
                  </a:ext>
                </a:extLst>
              </p:cNvPr>
              <p:cNvSpPr/>
              <p:nvPr/>
            </p:nvSpPr>
            <p:spPr bwMode="auto">
              <a:xfrm>
                <a:off x="7819544" y="2726769"/>
                <a:ext cx="2502092" cy="2050802"/>
              </a:xfrm>
              <a:custGeom>
                <a:avLst/>
                <a:gdLst>
                  <a:gd name="T0" fmla="*/ 1222 w 1301"/>
                  <a:gd name="T1" fmla="*/ 533 h 1066"/>
                  <a:gd name="T2" fmla="*/ 508 w 1301"/>
                  <a:gd name="T3" fmla="*/ 1066 h 1066"/>
                  <a:gd name="T4" fmla="*/ 79 w 1301"/>
                  <a:gd name="T5" fmla="*/ 533 h 1066"/>
                  <a:gd name="T6" fmla="*/ 793 w 1301"/>
                  <a:gd name="T7" fmla="*/ 0 h 1066"/>
                  <a:gd name="T8" fmla="*/ 1222 w 1301"/>
                  <a:gd name="T9" fmla="*/ 533 h 1066"/>
                </a:gdLst>
                <a:ahLst/>
                <a:cxnLst>
                  <a:cxn ang="0">
                    <a:pos x="T0" y="T1"/>
                  </a:cxn>
                  <a:cxn ang="0">
                    <a:pos x="T2" y="T3"/>
                  </a:cxn>
                  <a:cxn ang="0">
                    <a:pos x="T4" y="T5"/>
                  </a:cxn>
                  <a:cxn ang="0">
                    <a:pos x="T6" y="T7"/>
                  </a:cxn>
                  <a:cxn ang="0">
                    <a:pos x="T8" y="T9"/>
                  </a:cxn>
                </a:cxnLst>
                <a:rect l="0" t="0" r="r" b="b"/>
                <a:pathLst>
                  <a:path w="1301" h="1066">
                    <a:moveTo>
                      <a:pt x="1222" y="533"/>
                    </a:moveTo>
                    <a:cubicBezTo>
                      <a:pt x="1143" y="828"/>
                      <a:pt x="823" y="1066"/>
                      <a:pt x="508" y="1066"/>
                    </a:cubicBezTo>
                    <a:cubicBezTo>
                      <a:pt x="192" y="1066"/>
                      <a:pt x="0" y="828"/>
                      <a:pt x="79" y="533"/>
                    </a:cubicBezTo>
                    <a:cubicBezTo>
                      <a:pt x="158" y="239"/>
                      <a:pt x="478" y="0"/>
                      <a:pt x="793" y="0"/>
                    </a:cubicBezTo>
                    <a:cubicBezTo>
                      <a:pt x="1109" y="0"/>
                      <a:pt x="1301" y="239"/>
                      <a:pt x="1222" y="533"/>
                    </a:cubicBezTo>
                    <a:close/>
                  </a:path>
                </a:pathLst>
              </a:custGeom>
              <a:solidFill>
                <a:schemeClr val="bg1">
                  <a:lumMod val="6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1" name="íś1ïḍè">
                <a:extLst>
                  <a:ext uri="{FF2B5EF4-FFF2-40B4-BE49-F238E27FC236}">
                    <a16:creationId xmlns:a16="http://schemas.microsoft.com/office/drawing/2014/main" id="{B2A14990-E0E9-43AB-8D3B-19EFE1A021E0}"/>
                  </a:ext>
                </a:extLst>
              </p:cNvPr>
              <p:cNvSpPr/>
              <p:nvPr/>
            </p:nvSpPr>
            <p:spPr bwMode="auto">
              <a:xfrm>
                <a:off x="8078773" y="2936482"/>
                <a:ext cx="1982820" cy="1631375"/>
              </a:xfrm>
              <a:custGeom>
                <a:avLst/>
                <a:gdLst>
                  <a:gd name="T0" fmla="*/ 968 w 1031"/>
                  <a:gd name="T1" fmla="*/ 424 h 848"/>
                  <a:gd name="T2" fmla="*/ 402 w 1031"/>
                  <a:gd name="T3" fmla="*/ 848 h 848"/>
                  <a:gd name="T4" fmla="*/ 63 w 1031"/>
                  <a:gd name="T5" fmla="*/ 424 h 848"/>
                  <a:gd name="T6" fmla="*/ 629 w 1031"/>
                  <a:gd name="T7" fmla="*/ 0 h 848"/>
                  <a:gd name="T8" fmla="*/ 968 w 1031"/>
                  <a:gd name="T9" fmla="*/ 424 h 848"/>
                </a:gdLst>
                <a:ahLst/>
                <a:cxnLst>
                  <a:cxn ang="0">
                    <a:pos x="T0" y="T1"/>
                  </a:cxn>
                  <a:cxn ang="0">
                    <a:pos x="T2" y="T3"/>
                  </a:cxn>
                  <a:cxn ang="0">
                    <a:pos x="T4" y="T5"/>
                  </a:cxn>
                  <a:cxn ang="0">
                    <a:pos x="T6" y="T7"/>
                  </a:cxn>
                  <a:cxn ang="0">
                    <a:pos x="T8" y="T9"/>
                  </a:cxn>
                </a:cxnLst>
                <a:rect l="0" t="0" r="r" b="b"/>
                <a:pathLst>
                  <a:path w="1031" h="848">
                    <a:moveTo>
                      <a:pt x="968" y="424"/>
                    </a:moveTo>
                    <a:cubicBezTo>
                      <a:pt x="905" y="658"/>
                      <a:pt x="652" y="848"/>
                      <a:pt x="402" y="848"/>
                    </a:cubicBezTo>
                    <a:cubicBezTo>
                      <a:pt x="152" y="848"/>
                      <a:pt x="0" y="658"/>
                      <a:pt x="63" y="424"/>
                    </a:cubicBezTo>
                    <a:cubicBezTo>
                      <a:pt x="126" y="190"/>
                      <a:pt x="379" y="0"/>
                      <a:pt x="629" y="0"/>
                    </a:cubicBezTo>
                    <a:cubicBezTo>
                      <a:pt x="879" y="0"/>
                      <a:pt x="1031" y="190"/>
                      <a:pt x="968" y="424"/>
                    </a:cubicBezTo>
                    <a:close/>
                  </a:path>
                </a:pathLst>
              </a:custGeom>
              <a:solidFill>
                <a:schemeClr val="bg1">
                  <a:lumMod val="9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2" name="îṡlîdê">
                <a:extLst>
                  <a:ext uri="{FF2B5EF4-FFF2-40B4-BE49-F238E27FC236}">
                    <a16:creationId xmlns:a16="http://schemas.microsoft.com/office/drawing/2014/main" id="{A7418DBC-736C-4EE6-8B7B-2B04CF95CB6B}"/>
                  </a:ext>
                </a:extLst>
              </p:cNvPr>
              <p:cNvSpPr/>
              <p:nvPr/>
            </p:nvSpPr>
            <p:spPr bwMode="auto">
              <a:xfrm>
                <a:off x="8292495" y="3107992"/>
                <a:ext cx="1556189" cy="1289169"/>
              </a:xfrm>
              <a:custGeom>
                <a:avLst/>
                <a:gdLst>
                  <a:gd name="T0" fmla="*/ 759 w 809"/>
                  <a:gd name="T1" fmla="*/ 335 h 670"/>
                  <a:gd name="T2" fmla="*/ 315 w 809"/>
                  <a:gd name="T3" fmla="*/ 670 h 670"/>
                  <a:gd name="T4" fmla="*/ 50 w 809"/>
                  <a:gd name="T5" fmla="*/ 335 h 670"/>
                  <a:gd name="T6" fmla="*/ 494 w 809"/>
                  <a:gd name="T7" fmla="*/ 0 h 670"/>
                  <a:gd name="T8" fmla="*/ 759 w 809"/>
                  <a:gd name="T9" fmla="*/ 335 h 670"/>
                </a:gdLst>
                <a:ahLst/>
                <a:cxnLst>
                  <a:cxn ang="0">
                    <a:pos x="T0" y="T1"/>
                  </a:cxn>
                  <a:cxn ang="0">
                    <a:pos x="T2" y="T3"/>
                  </a:cxn>
                  <a:cxn ang="0">
                    <a:pos x="T4" y="T5"/>
                  </a:cxn>
                  <a:cxn ang="0">
                    <a:pos x="T6" y="T7"/>
                  </a:cxn>
                  <a:cxn ang="0">
                    <a:pos x="T8" y="T9"/>
                  </a:cxn>
                </a:cxnLst>
                <a:rect l="0" t="0" r="r" b="b"/>
                <a:pathLst>
                  <a:path w="809" h="670">
                    <a:moveTo>
                      <a:pt x="759" y="335"/>
                    </a:moveTo>
                    <a:cubicBezTo>
                      <a:pt x="710" y="520"/>
                      <a:pt x="511" y="670"/>
                      <a:pt x="315" y="670"/>
                    </a:cubicBezTo>
                    <a:cubicBezTo>
                      <a:pt x="119" y="670"/>
                      <a:pt x="0" y="520"/>
                      <a:pt x="50" y="335"/>
                    </a:cubicBezTo>
                    <a:cubicBezTo>
                      <a:pt x="99" y="150"/>
                      <a:pt x="298" y="0"/>
                      <a:pt x="494" y="0"/>
                    </a:cubicBezTo>
                    <a:cubicBezTo>
                      <a:pt x="690" y="0"/>
                      <a:pt x="809" y="150"/>
                      <a:pt x="759" y="335"/>
                    </a:cubicBezTo>
                    <a:close/>
                  </a:path>
                </a:pathLst>
              </a:custGeom>
              <a:solidFill>
                <a:schemeClr val="bg1">
                  <a:lumMod val="7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3" name="iṧļïḓê">
                <a:extLst>
                  <a:ext uri="{FF2B5EF4-FFF2-40B4-BE49-F238E27FC236}">
                    <a16:creationId xmlns:a16="http://schemas.microsoft.com/office/drawing/2014/main" id="{EE027B1D-5C6B-4F94-8F83-A5752AE27F94}"/>
                  </a:ext>
                </a:extLst>
              </p:cNvPr>
              <p:cNvSpPr/>
              <p:nvPr/>
            </p:nvSpPr>
            <p:spPr bwMode="auto">
              <a:xfrm>
                <a:off x="8502154" y="3275437"/>
                <a:ext cx="1136871" cy="954277"/>
              </a:xfrm>
              <a:custGeom>
                <a:avLst/>
                <a:gdLst>
                  <a:gd name="T0" fmla="*/ 555 w 591"/>
                  <a:gd name="T1" fmla="*/ 248 h 496"/>
                  <a:gd name="T2" fmla="*/ 229 w 591"/>
                  <a:gd name="T3" fmla="*/ 496 h 496"/>
                  <a:gd name="T4" fmla="*/ 36 w 591"/>
                  <a:gd name="T5" fmla="*/ 248 h 496"/>
                  <a:gd name="T6" fmla="*/ 362 w 591"/>
                  <a:gd name="T7" fmla="*/ 0 h 496"/>
                  <a:gd name="T8" fmla="*/ 555 w 591"/>
                  <a:gd name="T9" fmla="*/ 248 h 496"/>
                </a:gdLst>
                <a:ahLst/>
                <a:cxnLst>
                  <a:cxn ang="0">
                    <a:pos x="T0" y="T1"/>
                  </a:cxn>
                  <a:cxn ang="0">
                    <a:pos x="T2" y="T3"/>
                  </a:cxn>
                  <a:cxn ang="0">
                    <a:pos x="T4" y="T5"/>
                  </a:cxn>
                  <a:cxn ang="0">
                    <a:pos x="T6" y="T7"/>
                  </a:cxn>
                  <a:cxn ang="0">
                    <a:pos x="T8" y="T9"/>
                  </a:cxn>
                </a:cxnLst>
                <a:rect l="0" t="0" r="r" b="b"/>
                <a:pathLst>
                  <a:path w="591" h="496">
                    <a:moveTo>
                      <a:pt x="555" y="248"/>
                    </a:moveTo>
                    <a:cubicBezTo>
                      <a:pt x="518" y="385"/>
                      <a:pt x="372" y="496"/>
                      <a:pt x="229" y="496"/>
                    </a:cubicBezTo>
                    <a:cubicBezTo>
                      <a:pt x="86" y="496"/>
                      <a:pt x="0" y="385"/>
                      <a:pt x="36" y="248"/>
                    </a:cubicBezTo>
                    <a:cubicBezTo>
                      <a:pt x="73" y="111"/>
                      <a:pt x="219" y="0"/>
                      <a:pt x="362" y="0"/>
                    </a:cubicBezTo>
                    <a:cubicBezTo>
                      <a:pt x="505" y="0"/>
                      <a:pt x="591" y="111"/>
                      <a:pt x="555" y="248"/>
                    </a:cubicBezTo>
                    <a:close/>
                  </a:path>
                </a:pathLst>
              </a:custGeom>
              <a:solidFill>
                <a:schemeClr val="bg1">
                  <a:lumMod val="95000"/>
                </a:schemeClr>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4" name="işļíḋé">
                <a:extLst>
                  <a:ext uri="{FF2B5EF4-FFF2-40B4-BE49-F238E27FC236}">
                    <a16:creationId xmlns:a16="http://schemas.microsoft.com/office/drawing/2014/main" id="{6A6E0A39-4BCA-4CEE-8B74-819DFEDF8396}"/>
                  </a:ext>
                </a:extLst>
              </p:cNvPr>
              <p:cNvSpPr/>
              <p:nvPr/>
            </p:nvSpPr>
            <p:spPr bwMode="auto">
              <a:xfrm>
                <a:off x="8797952" y="3529044"/>
                <a:ext cx="546901" cy="448689"/>
              </a:xfrm>
              <a:custGeom>
                <a:avLst/>
                <a:gdLst>
                  <a:gd name="T0" fmla="*/ 266 w 284"/>
                  <a:gd name="T1" fmla="*/ 116 h 233"/>
                  <a:gd name="T2" fmla="*/ 110 w 284"/>
                  <a:gd name="T3" fmla="*/ 233 h 233"/>
                  <a:gd name="T4" fmla="*/ 17 w 284"/>
                  <a:gd name="T5" fmla="*/ 116 h 233"/>
                  <a:gd name="T6" fmla="*/ 173 w 284"/>
                  <a:gd name="T7" fmla="*/ 0 h 233"/>
                  <a:gd name="T8" fmla="*/ 266 w 284"/>
                  <a:gd name="T9" fmla="*/ 116 h 233"/>
                </a:gdLst>
                <a:ahLst/>
                <a:cxnLst>
                  <a:cxn ang="0">
                    <a:pos x="T0" y="T1"/>
                  </a:cxn>
                  <a:cxn ang="0">
                    <a:pos x="T2" y="T3"/>
                  </a:cxn>
                  <a:cxn ang="0">
                    <a:pos x="T4" y="T5"/>
                  </a:cxn>
                  <a:cxn ang="0">
                    <a:pos x="T6" y="T7"/>
                  </a:cxn>
                  <a:cxn ang="0">
                    <a:pos x="T8" y="T9"/>
                  </a:cxn>
                </a:cxnLst>
                <a:rect l="0" t="0" r="r" b="b"/>
                <a:pathLst>
                  <a:path w="284" h="233">
                    <a:moveTo>
                      <a:pt x="266" y="116"/>
                    </a:moveTo>
                    <a:cubicBezTo>
                      <a:pt x="249" y="180"/>
                      <a:pt x="179" y="233"/>
                      <a:pt x="110" y="233"/>
                    </a:cubicBezTo>
                    <a:cubicBezTo>
                      <a:pt x="41" y="233"/>
                      <a:pt x="0" y="180"/>
                      <a:pt x="17" y="116"/>
                    </a:cubicBezTo>
                    <a:cubicBezTo>
                      <a:pt x="34" y="52"/>
                      <a:pt x="104" y="0"/>
                      <a:pt x="173" y="0"/>
                    </a:cubicBezTo>
                    <a:cubicBezTo>
                      <a:pt x="242" y="0"/>
                      <a:pt x="284" y="52"/>
                      <a:pt x="266" y="116"/>
                    </a:cubicBezTo>
                    <a:close/>
                  </a:path>
                </a:pathLst>
              </a:custGeom>
              <a:solidFill>
                <a:schemeClr val="accent1"/>
              </a:solidFill>
              <a:ln>
                <a:noFill/>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5" name="íş1iḍê">
                <a:extLst>
                  <a:ext uri="{FF2B5EF4-FFF2-40B4-BE49-F238E27FC236}">
                    <a16:creationId xmlns:a16="http://schemas.microsoft.com/office/drawing/2014/main" id="{6E71F39A-6D83-4BE9-ACB3-5459B0BEFCC1}"/>
                  </a:ext>
                </a:extLst>
              </p:cNvPr>
              <p:cNvSpPr/>
              <p:nvPr/>
            </p:nvSpPr>
            <p:spPr bwMode="auto">
              <a:xfrm>
                <a:off x="8732269" y="3420602"/>
                <a:ext cx="166760" cy="172730"/>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endParaRPr>
              </a:p>
            </p:txBody>
          </p:sp>
          <p:sp>
            <p:nvSpPr>
              <p:cNvPr id="36" name="íSľîďè">
                <a:extLst>
                  <a:ext uri="{FF2B5EF4-FFF2-40B4-BE49-F238E27FC236}">
                    <a16:creationId xmlns:a16="http://schemas.microsoft.com/office/drawing/2014/main" id="{B64DEE55-D863-4701-B7B2-423D20A97228}"/>
                  </a:ext>
                </a:extLst>
              </p:cNvPr>
              <p:cNvSpPr/>
              <p:nvPr/>
            </p:nvSpPr>
            <p:spPr bwMode="auto">
              <a:xfrm>
                <a:off x="8353039" y="3010791"/>
                <a:ext cx="417323" cy="481782"/>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chemeClr val="tx1">
                  <a:lumMod val="75000"/>
                  <a:lumOff val="25000"/>
                </a:schemeClr>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37" name="îŝļïḓe">
                <a:extLst>
                  <a:ext uri="{FF2B5EF4-FFF2-40B4-BE49-F238E27FC236}">
                    <a16:creationId xmlns:a16="http://schemas.microsoft.com/office/drawing/2014/main" id="{DA15A562-710F-40BF-906D-290E861946DA}"/>
                  </a:ext>
                </a:extLst>
              </p:cNvPr>
              <p:cNvSpPr/>
              <p:nvPr/>
            </p:nvSpPr>
            <p:spPr bwMode="auto">
              <a:xfrm>
                <a:off x="8344573" y="3003170"/>
                <a:ext cx="116816" cy="186278"/>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endParaRPr>
              </a:p>
            </p:txBody>
          </p:sp>
          <p:sp>
            <p:nvSpPr>
              <p:cNvPr id="38" name="iṡ1îḋê">
                <a:extLst>
                  <a:ext uri="{FF2B5EF4-FFF2-40B4-BE49-F238E27FC236}">
                    <a16:creationId xmlns:a16="http://schemas.microsoft.com/office/drawing/2014/main" id="{D373A7E3-109F-411D-B420-3ABACB527170}"/>
                  </a:ext>
                </a:extLst>
              </p:cNvPr>
              <p:cNvSpPr/>
              <p:nvPr/>
            </p:nvSpPr>
            <p:spPr bwMode="auto">
              <a:xfrm>
                <a:off x="7258518" y="2278381"/>
                <a:ext cx="402086" cy="345460"/>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tx1">
                  <a:lumMod val="65000"/>
                  <a:lumOff val="35000"/>
                </a:schemeClr>
              </a:solidFill>
              <a:ln>
                <a:noFill/>
              </a:ln>
              <a:effectLst/>
            </p:spPr>
            <p:txBody>
              <a:bodyPr wrap="square" lIns="91440" tIns="45720" rIns="91440" bIns="45720" anchor="ctr">
                <a:normAutofit fontScale="92500" lnSpcReduction="10000"/>
              </a:bodyPr>
              <a:lstStyle/>
              <a:p>
                <a:pPr algn="ctr"/>
                <a:endParaRPr>
                  <a:latin typeface="微软雅黑" panose="020B0503020204020204" pitchFamily="34" charset="-122"/>
                  <a:ea typeface="微软雅黑" panose="020B0503020204020204" pitchFamily="34" charset="-122"/>
                </a:endParaRPr>
              </a:p>
            </p:txBody>
          </p:sp>
          <p:sp>
            <p:nvSpPr>
              <p:cNvPr id="39" name="ïṡľîḋê">
                <a:extLst>
                  <a:ext uri="{FF2B5EF4-FFF2-40B4-BE49-F238E27FC236}">
                    <a16:creationId xmlns:a16="http://schemas.microsoft.com/office/drawing/2014/main" id="{78FB7F19-0034-4D99-B5B0-73BF2A3C125C}"/>
                  </a:ext>
                </a:extLst>
              </p:cNvPr>
              <p:cNvSpPr/>
              <p:nvPr/>
            </p:nvSpPr>
            <p:spPr bwMode="auto">
              <a:xfrm>
                <a:off x="7555638" y="1960861"/>
                <a:ext cx="148983" cy="389490"/>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tx1">
                  <a:lumMod val="65000"/>
                  <a:lumOff val="35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0" name="ïş1íḑè">
                <a:extLst>
                  <a:ext uri="{FF2B5EF4-FFF2-40B4-BE49-F238E27FC236}">
                    <a16:creationId xmlns:a16="http://schemas.microsoft.com/office/drawing/2014/main" id="{31047EA4-E8BC-4797-BC64-83623FEBD59F}"/>
                  </a:ext>
                </a:extLst>
              </p:cNvPr>
              <p:cNvSpPr/>
              <p:nvPr/>
            </p:nvSpPr>
            <p:spPr bwMode="auto">
              <a:xfrm>
                <a:off x="7372795" y="2322409"/>
                <a:ext cx="428327" cy="519884"/>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1" name="iŝ1îḍe">
                <a:extLst>
                  <a:ext uri="{FF2B5EF4-FFF2-40B4-BE49-F238E27FC236}">
                    <a16:creationId xmlns:a16="http://schemas.microsoft.com/office/drawing/2014/main" id="{9BD2CE7A-7D10-435C-B90F-215BBBF6B633}"/>
                  </a:ext>
                </a:extLst>
              </p:cNvPr>
              <p:cNvSpPr/>
              <p:nvPr/>
            </p:nvSpPr>
            <p:spPr bwMode="auto">
              <a:xfrm>
                <a:off x="7592038" y="1916832"/>
                <a:ext cx="407165" cy="568147"/>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2" name="îṩḻiḋe">
                <a:extLst>
                  <a:ext uri="{FF2B5EF4-FFF2-40B4-BE49-F238E27FC236}">
                    <a16:creationId xmlns:a16="http://schemas.microsoft.com/office/drawing/2014/main" id="{CA72BC0B-7F71-4422-B49E-A067CA8C2105}"/>
                  </a:ext>
                </a:extLst>
              </p:cNvPr>
              <p:cNvSpPr/>
              <p:nvPr/>
            </p:nvSpPr>
            <p:spPr bwMode="auto">
              <a:xfrm>
                <a:off x="7658065" y="2350351"/>
                <a:ext cx="766926" cy="787447"/>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3" name="islíḋê">
                <a:extLst>
                  <a:ext uri="{FF2B5EF4-FFF2-40B4-BE49-F238E27FC236}">
                    <a16:creationId xmlns:a16="http://schemas.microsoft.com/office/drawing/2014/main" id="{E9E1243E-5EB6-4215-B014-4301DBA34376}"/>
                  </a:ext>
                </a:extLst>
              </p:cNvPr>
              <p:cNvSpPr/>
              <p:nvPr/>
            </p:nvSpPr>
            <p:spPr bwMode="auto">
              <a:xfrm>
                <a:off x="9725588" y="3684360"/>
                <a:ext cx="160589" cy="166339"/>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44" name="îṥḷide">
                <a:extLst>
                  <a:ext uri="{FF2B5EF4-FFF2-40B4-BE49-F238E27FC236}">
                    <a16:creationId xmlns:a16="http://schemas.microsoft.com/office/drawing/2014/main" id="{545DC501-86B5-4A3C-B921-A85B9FD3586D}"/>
                  </a:ext>
                </a:extLst>
              </p:cNvPr>
              <p:cNvSpPr/>
              <p:nvPr/>
            </p:nvSpPr>
            <p:spPr bwMode="auto">
              <a:xfrm>
                <a:off x="9360390" y="3289714"/>
                <a:ext cx="401880" cy="463955"/>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chemeClr val="tx1">
                  <a:lumMod val="75000"/>
                  <a:lumOff val="25000"/>
                </a:schemeClr>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5" name="íṥḷîḓê">
                <a:extLst>
                  <a:ext uri="{FF2B5EF4-FFF2-40B4-BE49-F238E27FC236}">
                    <a16:creationId xmlns:a16="http://schemas.microsoft.com/office/drawing/2014/main" id="{2368BEE3-F59B-4952-836B-75154A71CF6F}"/>
                  </a:ext>
                </a:extLst>
              </p:cNvPr>
              <p:cNvSpPr/>
              <p:nvPr/>
            </p:nvSpPr>
            <p:spPr bwMode="auto">
              <a:xfrm>
                <a:off x="9352238" y="3282376"/>
                <a:ext cx="112494" cy="179385"/>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endParaRPr>
              </a:p>
            </p:txBody>
          </p:sp>
          <p:sp>
            <p:nvSpPr>
              <p:cNvPr id="46" name="ís1íḓe">
                <a:extLst>
                  <a:ext uri="{FF2B5EF4-FFF2-40B4-BE49-F238E27FC236}">
                    <a16:creationId xmlns:a16="http://schemas.microsoft.com/office/drawing/2014/main" id="{73579947-5544-4776-BFBF-849B56016902}"/>
                  </a:ext>
                </a:extLst>
              </p:cNvPr>
              <p:cNvSpPr/>
              <p:nvPr/>
            </p:nvSpPr>
            <p:spPr bwMode="auto">
              <a:xfrm>
                <a:off x="8306373" y="2584407"/>
                <a:ext cx="387207" cy="332677"/>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tx1">
                  <a:lumMod val="65000"/>
                  <a:lumOff val="35000"/>
                </a:schemeClr>
              </a:solidFill>
              <a:ln>
                <a:noFill/>
              </a:ln>
              <a:effec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endParaRPr>
              </a:p>
            </p:txBody>
          </p:sp>
          <p:sp>
            <p:nvSpPr>
              <p:cNvPr id="47" name="iṩ1idé">
                <a:extLst>
                  <a:ext uri="{FF2B5EF4-FFF2-40B4-BE49-F238E27FC236}">
                    <a16:creationId xmlns:a16="http://schemas.microsoft.com/office/drawing/2014/main" id="{8A35EC36-8B8A-494D-8547-C4B635881375}"/>
                  </a:ext>
                </a:extLst>
              </p:cNvPr>
              <p:cNvSpPr/>
              <p:nvPr/>
            </p:nvSpPr>
            <p:spPr bwMode="auto">
              <a:xfrm>
                <a:off x="8592498" y="2278637"/>
                <a:ext cx="143471" cy="375077"/>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tx1">
                  <a:lumMod val="65000"/>
                  <a:lumOff val="35000"/>
                </a:schemeClr>
              </a:solidFill>
              <a:ln>
                <a:noFill/>
              </a:ln>
              <a:effectLst/>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endParaRPr>
              </a:p>
            </p:txBody>
          </p:sp>
          <p:sp>
            <p:nvSpPr>
              <p:cNvPr id="48" name="ïš1íḑe">
                <a:extLst>
                  <a:ext uri="{FF2B5EF4-FFF2-40B4-BE49-F238E27FC236}">
                    <a16:creationId xmlns:a16="http://schemas.microsoft.com/office/drawing/2014/main" id="{EE2913E9-51A4-45C7-B71D-F1EDF427A5A6}"/>
                  </a:ext>
                </a:extLst>
              </p:cNvPr>
              <p:cNvSpPr/>
              <p:nvPr/>
            </p:nvSpPr>
            <p:spPr bwMode="auto">
              <a:xfrm>
                <a:off x="8416421" y="2626806"/>
                <a:ext cx="412477" cy="500646"/>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49" name="îṡḷíďe">
                <a:extLst>
                  <a:ext uri="{FF2B5EF4-FFF2-40B4-BE49-F238E27FC236}">
                    <a16:creationId xmlns:a16="http://schemas.microsoft.com/office/drawing/2014/main" id="{023DD71B-457C-4EAC-826E-602457AE44DC}"/>
                  </a:ext>
                </a:extLst>
              </p:cNvPr>
              <p:cNvSpPr/>
              <p:nvPr/>
            </p:nvSpPr>
            <p:spPr bwMode="auto">
              <a:xfrm>
                <a:off x="8627550" y="2236236"/>
                <a:ext cx="392098" cy="547123"/>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50" name="îşļïdê">
                <a:extLst>
                  <a:ext uri="{FF2B5EF4-FFF2-40B4-BE49-F238E27FC236}">
                    <a16:creationId xmlns:a16="http://schemas.microsoft.com/office/drawing/2014/main" id="{377B47CA-9ADB-432F-9AAF-F128CD73355E}"/>
                  </a:ext>
                </a:extLst>
              </p:cNvPr>
              <p:cNvSpPr/>
              <p:nvPr/>
            </p:nvSpPr>
            <p:spPr bwMode="auto">
              <a:xfrm>
                <a:off x="8691135" y="2653714"/>
                <a:ext cx="738546" cy="758308"/>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51" name="íSḷiḓe">
                <a:extLst>
                  <a:ext uri="{FF2B5EF4-FFF2-40B4-BE49-F238E27FC236}">
                    <a16:creationId xmlns:a16="http://schemas.microsoft.com/office/drawing/2014/main" id="{055FF419-95F8-4A0A-934F-733BA422C18C}"/>
                  </a:ext>
                </a:extLst>
              </p:cNvPr>
              <p:cNvSpPr/>
              <p:nvPr/>
            </p:nvSpPr>
            <p:spPr bwMode="auto">
              <a:xfrm>
                <a:off x="8960103" y="4104624"/>
                <a:ext cx="158920" cy="164609"/>
              </a:xfrm>
              <a:custGeom>
                <a:avLst/>
                <a:gdLst>
                  <a:gd name="T0" fmla="*/ 68 w 83"/>
                  <a:gd name="T1" fmla="*/ 68 h 86"/>
                  <a:gd name="T2" fmla="*/ 34 w 83"/>
                  <a:gd name="T3" fmla="*/ 30 h 86"/>
                  <a:gd name="T4" fmla="*/ 16 w 83"/>
                  <a:gd name="T5" fmla="*/ 10 h 86"/>
                  <a:gd name="T6" fmla="*/ 6 w 83"/>
                  <a:gd name="T7" fmla="*/ 0 h 86"/>
                  <a:gd name="T8" fmla="*/ 3 w 83"/>
                  <a:gd name="T9" fmla="*/ 5 h 86"/>
                  <a:gd name="T10" fmla="*/ 0 w 83"/>
                  <a:gd name="T11" fmla="*/ 11 h 86"/>
                  <a:gd name="T12" fmla="*/ 9 w 83"/>
                  <a:gd name="T13" fmla="*/ 21 h 86"/>
                  <a:gd name="T14" fmla="*/ 29 w 83"/>
                  <a:gd name="T15" fmla="*/ 39 h 86"/>
                  <a:gd name="T16" fmla="*/ 66 w 83"/>
                  <a:gd name="T17" fmla="*/ 72 h 86"/>
                  <a:gd name="T18" fmla="*/ 83 w 83"/>
                  <a:gd name="T19" fmla="*/ 86 h 86"/>
                  <a:gd name="T20" fmla="*/ 83 w 83"/>
                  <a:gd name="T21" fmla="*/ 85 h 86"/>
                  <a:gd name="T22" fmla="*/ 68 w 83"/>
                  <a:gd name="T23" fmla="*/ 6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86">
                    <a:moveTo>
                      <a:pt x="68" y="68"/>
                    </a:moveTo>
                    <a:cubicBezTo>
                      <a:pt x="59" y="57"/>
                      <a:pt x="46" y="44"/>
                      <a:pt x="34" y="30"/>
                    </a:cubicBezTo>
                    <a:cubicBezTo>
                      <a:pt x="28" y="23"/>
                      <a:pt x="22" y="16"/>
                      <a:pt x="16" y="10"/>
                    </a:cubicBezTo>
                    <a:cubicBezTo>
                      <a:pt x="13" y="6"/>
                      <a:pt x="9" y="3"/>
                      <a:pt x="6" y="0"/>
                    </a:cubicBezTo>
                    <a:cubicBezTo>
                      <a:pt x="5" y="2"/>
                      <a:pt x="4" y="4"/>
                      <a:pt x="3" y="5"/>
                    </a:cubicBezTo>
                    <a:cubicBezTo>
                      <a:pt x="2" y="7"/>
                      <a:pt x="1" y="9"/>
                      <a:pt x="0" y="11"/>
                    </a:cubicBezTo>
                    <a:cubicBezTo>
                      <a:pt x="3" y="14"/>
                      <a:pt x="6" y="18"/>
                      <a:pt x="9" y="21"/>
                    </a:cubicBezTo>
                    <a:cubicBezTo>
                      <a:pt x="15" y="27"/>
                      <a:pt x="22" y="33"/>
                      <a:pt x="29" y="39"/>
                    </a:cubicBezTo>
                    <a:cubicBezTo>
                      <a:pt x="42" y="51"/>
                      <a:pt x="56" y="63"/>
                      <a:pt x="66" y="72"/>
                    </a:cubicBezTo>
                    <a:cubicBezTo>
                      <a:pt x="76" y="81"/>
                      <a:pt x="83" y="86"/>
                      <a:pt x="83" y="86"/>
                    </a:cubicBezTo>
                    <a:cubicBezTo>
                      <a:pt x="83" y="85"/>
                      <a:pt x="83" y="85"/>
                      <a:pt x="83" y="85"/>
                    </a:cubicBezTo>
                    <a:cubicBezTo>
                      <a:pt x="83" y="85"/>
                      <a:pt x="77" y="78"/>
                      <a:pt x="68" y="68"/>
                    </a:cubicBezTo>
                    <a:close/>
                  </a:path>
                </a:pathLst>
              </a:custGeom>
              <a:solidFill>
                <a:srgbClr val="B1B1B1"/>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52" name="ïşľiḍê">
                <a:extLst>
                  <a:ext uri="{FF2B5EF4-FFF2-40B4-BE49-F238E27FC236}">
                    <a16:creationId xmlns:a16="http://schemas.microsoft.com/office/drawing/2014/main" id="{6D13507A-2F3E-42BE-A217-E160F7EB4A55}"/>
                  </a:ext>
                </a:extLst>
              </p:cNvPr>
              <p:cNvSpPr/>
              <p:nvPr/>
            </p:nvSpPr>
            <p:spPr bwMode="auto">
              <a:xfrm>
                <a:off x="8598703" y="3714080"/>
                <a:ext cx="397702" cy="459131"/>
              </a:xfrm>
              <a:custGeom>
                <a:avLst/>
                <a:gdLst>
                  <a:gd name="T0" fmla="*/ 204 w 208"/>
                  <a:gd name="T1" fmla="*/ 156 h 240"/>
                  <a:gd name="T2" fmla="*/ 48 w 208"/>
                  <a:gd name="T3" fmla="*/ 0 h 240"/>
                  <a:gd name="T4" fmla="*/ 48 w 208"/>
                  <a:gd name="T5" fmla="*/ 0 h 240"/>
                  <a:gd name="T6" fmla="*/ 35 w 208"/>
                  <a:gd name="T7" fmla="*/ 53 h 240"/>
                  <a:gd name="T8" fmla="*/ 0 w 208"/>
                  <a:gd name="T9" fmla="*/ 84 h 240"/>
                  <a:gd name="T10" fmla="*/ 156 w 208"/>
                  <a:gd name="T11" fmla="*/ 240 h 240"/>
                  <a:gd name="T12" fmla="*/ 189 w 208"/>
                  <a:gd name="T13" fmla="*/ 215 h 240"/>
                  <a:gd name="T14" fmla="*/ 192 w 208"/>
                  <a:gd name="T15" fmla="*/ 209 h 240"/>
                  <a:gd name="T16" fmla="*/ 195 w 208"/>
                  <a:gd name="T17" fmla="*/ 204 h 240"/>
                  <a:gd name="T18" fmla="*/ 204 w 208"/>
                  <a:gd name="T19" fmla="*/ 156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8" h="240">
                    <a:moveTo>
                      <a:pt x="204" y="156"/>
                    </a:moveTo>
                    <a:cubicBezTo>
                      <a:pt x="48" y="0"/>
                      <a:pt x="48" y="0"/>
                      <a:pt x="48" y="0"/>
                    </a:cubicBezTo>
                    <a:cubicBezTo>
                      <a:pt x="48" y="0"/>
                      <a:pt x="48" y="0"/>
                      <a:pt x="48" y="0"/>
                    </a:cubicBezTo>
                    <a:cubicBezTo>
                      <a:pt x="54" y="6"/>
                      <a:pt x="48" y="30"/>
                      <a:pt x="35" y="53"/>
                    </a:cubicBezTo>
                    <a:cubicBezTo>
                      <a:pt x="22" y="75"/>
                      <a:pt x="7" y="89"/>
                      <a:pt x="0" y="84"/>
                    </a:cubicBezTo>
                    <a:cubicBezTo>
                      <a:pt x="156" y="240"/>
                      <a:pt x="156" y="240"/>
                      <a:pt x="156" y="240"/>
                    </a:cubicBezTo>
                    <a:cubicBezTo>
                      <a:pt x="156" y="240"/>
                      <a:pt x="173" y="237"/>
                      <a:pt x="189" y="215"/>
                    </a:cubicBezTo>
                    <a:cubicBezTo>
                      <a:pt x="190" y="213"/>
                      <a:pt x="191" y="211"/>
                      <a:pt x="192" y="209"/>
                    </a:cubicBezTo>
                    <a:cubicBezTo>
                      <a:pt x="193" y="208"/>
                      <a:pt x="194" y="206"/>
                      <a:pt x="195" y="204"/>
                    </a:cubicBezTo>
                    <a:cubicBezTo>
                      <a:pt x="208" y="179"/>
                      <a:pt x="204" y="156"/>
                      <a:pt x="204" y="156"/>
                    </a:cubicBezTo>
                    <a:close/>
                  </a:path>
                </a:pathLst>
              </a:custGeom>
              <a:solidFill>
                <a:schemeClr val="tx1">
                  <a:lumMod val="75000"/>
                  <a:lumOff val="25000"/>
                </a:schemeClr>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53" name="ïṥľiḋe">
                <a:extLst>
                  <a:ext uri="{FF2B5EF4-FFF2-40B4-BE49-F238E27FC236}">
                    <a16:creationId xmlns:a16="http://schemas.microsoft.com/office/drawing/2014/main" id="{65CBD730-59DB-4635-A921-8DA0B4B9A862}"/>
                  </a:ext>
                </a:extLst>
              </p:cNvPr>
              <p:cNvSpPr/>
              <p:nvPr/>
            </p:nvSpPr>
            <p:spPr bwMode="auto">
              <a:xfrm>
                <a:off x="8590636" y="3706818"/>
                <a:ext cx="111325" cy="177520"/>
              </a:xfrm>
              <a:custGeom>
                <a:avLst/>
                <a:gdLst>
                  <a:gd name="T0" fmla="*/ 52 w 58"/>
                  <a:gd name="T1" fmla="*/ 4 h 93"/>
                  <a:gd name="T2" fmla="*/ 32 w 58"/>
                  <a:gd name="T3" fmla="*/ 13 h 93"/>
                  <a:gd name="T4" fmla="*/ 39 w 58"/>
                  <a:gd name="T5" fmla="*/ 21 h 93"/>
                  <a:gd name="T6" fmla="*/ 39 w 58"/>
                  <a:gd name="T7" fmla="*/ 26 h 93"/>
                  <a:gd name="T8" fmla="*/ 32 w 58"/>
                  <a:gd name="T9" fmla="*/ 51 h 93"/>
                  <a:gd name="T10" fmla="*/ 16 w 58"/>
                  <a:gd name="T11" fmla="*/ 66 h 93"/>
                  <a:gd name="T12" fmla="*/ 13 w 58"/>
                  <a:gd name="T13" fmla="*/ 67 h 93"/>
                  <a:gd name="T14" fmla="*/ 5 w 58"/>
                  <a:gd name="T15" fmla="*/ 59 h 93"/>
                  <a:gd name="T16" fmla="*/ 4 w 58"/>
                  <a:gd name="T17" fmla="*/ 87 h 93"/>
                  <a:gd name="T18" fmla="*/ 4 w 58"/>
                  <a:gd name="T19" fmla="*/ 88 h 93"/>
                  <a:gd name="T20" fmla="*/ 39 w 58"/>
                  <a:gd name="T21" fmla="*/ 57 h 93"/>
                  <a:gd name="T22" fmla="*/ 52 w 58"/>
                  <a:gd name="T23" fmla="*/ 4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8" h="93">
                    <a:moveTo>
                      <a:pt x="52" y="4"/>
                    </a:moveTo>
                    <a:cubicBezTo>
                      <a:pt x="48" y="0"/>
                      <a:pt x="40" y="4"/>
                      <a:pt x="32" y="13"/>
                    </a:cubicBezTo>
                    <a:cubicBezTo>
                      <a:pt x="37" y="18"/>
                      <a:pt x="39" y="21"/>
                      <a:pt x="39" y="21"/>
                    </a:cubicBezTo>
                    <a:cubicBezTo>
                      <a:pt x="39" y="21"/>
                      <a:pt x="40" y="23"/>
                      <a:pt x="39" y="26"/>
                    </a:cubicBezTo>
                    <a:cubicBezTo>
                      <a:pt x="39" y="31"/>
                      <a:pt x="38" y="40"/>
                      <a:pt x="32" y="51"/>
                    </a:cubicBezTo>
                    <a:cubicBezTo>
                      <a:pt x="25" y="61"/>
                      <a:pt x="20" y="65"/>
                      <a:pt x="16" y="66"/>
                    </a:cubicBezTo>
                    <a:cubicBezTo>
                      <a:pt x="14" y="67"/>
                      <a:pt x="13" y="67"/>
                      <a:pt x="13" y="67"/>
                    </a:cubicBezTo>
                    <a:cubicBezTo>
                      <a:pt x="13" y="67"/>
                      <a:pt x="10" y="64"/>
                      <a:pt x="5" y="59"/>
                    </a:cubicBezTo>
                    <a:cubicBezTo>
                      <a:pt x="1" y="72"/>
                      <a:pt x="0" y="83"/>
                      <a:pt x="4" y="87"/>
                    </a:cubicBezTo>
                    <a:cubicBezTo>
                      <a:pt x="4" y="88"/>
                      <a:pt x="4" y="88"/>
                      <a:pt x="4" y="88"/>
                    </a:cubicBezTo>
                    <a:cubicBezTo>
                      <a:pt x="11" y="93"/>
                      <a:pt x="26" y="79"/>
                      <a:pt x="39" y="57"/>
                    </a:cubicBezTo>
                    <a:cubicBezTo>
                      <a:pt x="52" y="34"/>
                      <a:pt x="58" y="10"/>
                      <a:pt x="52" y="4"/>
                    </a:cubicBezTo>
                    <a:close/>
                  </a:path>
                </a:pathLst>
              </a:custGeom>
              <a:solidFill>
                <a:srgbClr val="B1B1B1"/>
              </a:solidFill>
              <a:ln>
                <a:noFill/>
              </a:ln>
              <a:effectLst/>
              <a:extLst>
                <a:ext uri="{91240B29-F687-4f45-9708-019B960494DF}">
                  <a14:hiddenLine xmlns:a16="http://schemas.microsoft.com/office/drawing/2014/main" xmlns:a14="http://schemas.microsoft.com/office/drawing/2010/main" xmlns:p14="http://schemas.microsoft.com/office/powerpoint/2010/main" xmlns:lc="http://schemas.openxmlformats.org/drawingml/2006/lockedCanvas" xmlns="" w="9525">
                    <a:solidFill>
                      <a:srgbClr val="000000"/>
                    </a:solidFill>
                    <a:round/>
                    <a:headEnd/>
                    <a:tailEnd/>
                  </a14:hiddenLine>
                </a:ext>
              </a:extLst>
            </p:spPr>
            <p:txBody>
              <a:bodyPr wrap="square" lIns="91440" tIns="45720" rIns="91440" bIns="45720" anchor="ctr">
                <a:normAutofit fontScale="32500" lnSpcReduction="20000"/>
              </a:bodyPr>
              <a:lstStyle/>
              <a:p>
                <a:pPr algn="ctr"/>
                <a:endParaRPr>
                  <a:latin typeface="微软雅黑" panose="020B0503020204020204" pitchFamily="34" charset="-122"/>
                  <a:ea typeface="微软雅黑" panose="020B0503020204020204" pitchFamily="34" charset="-122"/>
                </a:endParaRPr>
              </a:p>
            </p:txBody>
          </p:sp>
          <p:sp>
            <p:nvSpPr>
              <p:cNvPr id="54" name="ïs1îďè">
                <a:extLst>
                  <a:ext uri="{FF2B5EF4-FFF2-40B4-BE49-F238E27FC236}">
                    <a16:creationId xmlns:a16="http://schemas.microsoft.com/office/drawing/2014/main" id="{B49CEFA0-7D1D-4672-8BF1-D42E03BACD6A}"/>
                  </a:ext>
                </a:extLst>
              </p:cNvPr>
              <p:cNvSpPr/>
              <p:nvPr/>
            </p:nvSpPr>
            <p:spPr bwMode="auto">
              <a:xfrm>
                <a:off x="7555642" y="3016104"/>
                <a:ext cx="383181" cy="329219"/>
              </a:xfrm>
              <a:custGeom>
                <a:avLst/>
                <a:gdLst>
                  <a:gd name="T0" fmla="*/ 82 w 200"/>
                  <a:gd name="T1" fmla="*/ 64 h 172"/>
                  <a:gd name="T2" fmla="*/ 200 w 200"/>
                  <a:gd name="T3" fmla="*/ 38 h 172"/>
                  <a:gd name="T4" fmla="*/ 200 w 200"/>
                  <a:gd name="T5" fmla="*/ 36 h 172"/>
                  <a:gd name="T6" fmla="*/ 73 w 200"/>
                  <a:gd name="T7" fmla="*/ 14 h 172"/>
                  <a:gd name="T8" fmla="*/ 8 w 200"/>
                  <a:gd name="T9" fmla="*/ 126 h 172"/>
                  <a:gd name="T10" fmla="*/ 63 w 200"/>
                  <a:gd name="T11" fmla="*/ 172 h 172"/>
                  <a:gd name="T12" fmla="*/ 82 w 200"/>
                  <a:gd name="T13" fmla="*/ 64 h 172"/>
                </a:gdLst>
                <a:ahLst/>
                <a:cxnLst>
                  <a:cxn ang="0">
                    <a:pos x="T0" y="T1"/>
                  </a:cxn>
                  <a:cxn ang="0">
                    <a:pos x="T2" y="T3"/>
                  </a:cxn>
                  <a:cxn ang="0">
                    <a:pos x="T4" y="T5"/>
                  </a:cxn>
                  <a:cxn ang="0">
                    <a:pos x="T6" y="T7"/>
                  </a:cxn>
                  <a:cxn ang="0">
                    <a:pos x="T8" y="T9"/>
                  </a:cxn>
                  <a:cxn ang="0">
                    <a:pos x="T10" y="T11"/>
                  </a:cxn>
                  <a:cxn ang="0">
                    <a:pos x="T12" y="T13"/>
                  </a:cxn>
                </a:cxnLst>
                <a:rect l="0" t="0" r="r" b="b"/>
                <a:pathLst>
                  <a:path w="200" h="172">
                    <a:moveTo>
                      <a:pt x="82" y="64"/>
                    </a:moveTo>
                    <a:cubicBezTo>
                      <a:pt x="105" y="25"/>
                      <a:pt x="156" y="22"/>
                      <a:pt x="200" y="38"/>
                    </a:cubicBezTo>
                    <a:cubicBezTo>
                      <a:pt x="200" y="37"/>
                      <a:pt x="199" y="36"/>
                      <a:pt x="200" y="36"/>
                    </a:cubicBezTo>
                    <a:cubicBezTo>
                      <a:pt x="159" y="13"/>
                      <a:pt x="108" y="0"/>
                      <a:pt x="73" y="14"/>
                    </a:cubicBezTo>
                    <a:cubicBezTo>
                      <a:pt x="5" y="41"/>
                      <a:pt x="0" y="80"/>
                      <a:pt x="8" y="126"/>
                    </a:cubicBezTo>
                    <a:cubicBezTo>
                      <a:pt x="13" y="151"/>
                      <a:pt x="34" y="167"/>
                      <a:pt x="63" y="172"/>
                    </a:cubicBezTo>
                    <a:cubicBezTo>
                      <a:pt x="57" y="136"/>
                      <a:pt x="63" y="96"/>
                      <a:pt x="82" y="64"/>
                    </a:cubicBezTo>
                    <a:close/>
                  </a:path>
                </a:pathLst>
              </a:custGeom>
              <a:solidFill>
                <a:schemeClr val="accent1">
                  <a:lumMod val="75000"/>
                </a:schemeClr>
              </a:solidFill>
              <a:ln>
                <a:noFill/>
              </a:ln>
              <a:effectLst/>
            </p:spPr>
            <p:txBody>
              <a:bodyPr wrap="square" lIns="91440" tIns="45720" rIns="91440" bIns="45720" anchor="ctr">
                <a:normAutofit fontScale="92500" lnSpcReduction="20000"/>
              </a:bodyPr>
              <a:lstStyle/>
              <a:p>
                <a:pPr algn="ctr"/>
                <a:endParaRPr>
                  <a:latin typeface="微软雅黑" panose="020B0503020204020204" pitchFamily="34" charset="-122"/>
                  <a:ea typeface="微软雅黑" panose="020B0503020204020204" pitchFamily="34" charset="-122"/>
                </a:endParaRPr>
              </a:p>
            </p:txBody>
          </p:sp>
          <p:sp>
            <p:nvSpPr>
              <p:cNvPr id="55" name="iSliḓê">
                <a:extLst>
                  <a:ext uri="{FF2B5EF4-FFF2-40B4-BE49-F238E27FC236}">
                    <a16:creationId xmlns:a16="http://schemas.microsoft.com/office/drawing/2014/main" id="{0AB43B37-7F81-4DFF-8DC9-3C7275A4C2EA}"/>
                  </a:ext>
                </a:extLst>
              </p:cNvPr>
              <p:cNvSpPr/>
              <p:nvPr/>
            </p:nvSpPr>
            <p:spPr bwMode="auto">
              <a:xfrm>
                <a:off x="7838793" y="2713513"/>
                <a:ext cx="141979" cy="371178"/>
              </a:xfrm>
              <a:custGeom>
                <a:avLst/>
                <a:gdLst>
                  <a:gd name="T0" fmla="*/ 40 w 74"/>
                  <a:gd name="T1" fmla="*/ 38 h 194"/>
                  <a:gd name="T2" fmla="*/ 74 w 74"/>
                  <a:gd name="T3" fmla="*/ 0 h 194"/>
                  <a:gd name="T4" fmla="*/ 1 w 74"/>
                  <a:gd name="T5" fmla="*/ 100 h 194"/>
                  <a:gd name="T6" fmla="*/ 52 w 74"/>
                  <a:gd name="T7" fmla="*/ 194 h 194"/>
                  <a:gd name="T8" fmla="*/ 52 w 74"/>
                  <a:gd name="T9" fmla="*/ 194 h 194"/>
                  <a:gd name="T10" fmla="*/ 40 w 74"/>
                  <a:gd name="T11" fmla="*/ 38 h 194"/>
                </a:gdLst>
                <a:ahLst/>
                <a:cxnLst>
                  <a:cxn ang="0">
                    <a:pos x="T0" y="T1"/>
                  </a:cxn>
                  <a:cxn ang="0">
                    <a:pos x="T2" y="T3"/>
                  </a:cxn>
                  <a:cxn ang="0">
                    <a:pos x="T4" y="T5"/>
                  </a:cxn>
                  <a:cxn ang="0">
                    <a:pos x="T6" y="T7"/>
                  </a:cxn>
                  <a:cxn ang="0">
                    <a:pos x="T8" y="T9"/>
                  </a:cxn>
                  <a:cxn ang="0">
                    <a:pos x="T10" y="T11"/>
                  </a:cxn>
                </a:cxnLst>
                <a:rect l="0" t="0" r="r" b="b"/>
                <a:pathLst>
                  <a:path w="74" h="194">
                    <a:moveTo>
                      <a:pt x="40" y="38"/>
                    </a:moveTo>
                    <a:cubicBezTo>
                      <a:pt x="50" y="21"/>
                      <a:pt x="62" y="9"/>
                      <a:pt x="74" y="0"/>
                    </a:cubicBezTo>
                    <a:cubicBezTo>
                      <a:pt x="32" y="10"/>
                      <a:pt x="0" y="31"/>
                      <a:pt x="1" y="100"/>
                    </a:cubicBezTo>
                    <a:cubicBezTo>
                      <a:pt x="1" y="132"/>
                      <a:pt x="23" y="166"/>
                      <a:pt x="52" y="194"/>
                    </a:cubicBezTo>
                    <a:cubicBezTo>
                      <a:pt x="52" y="194"/>
                      <a:pt x="52" y="194"/>
                      <a:pt x="52" y="194"/>
                    </a:cubicBezTo>
                    <a:cubicBezTo>
                      <a:pt x="29" y="143"/>
                      <a:pt x="18" y="77"/>
                      <a:pt x="40" y="38"/>
                    </a:cubicBezTo>
                    <a:close/>
                  </a:path>
                </a:pathLst>
              </a:custGeom>
              <a:solidFill>
                <a:schemeClr val="accent1">
                  <a:lumMod val="75000"/>
                </a:schemeClr>
              </a:solidFill>
              <a:ln>
                <a:noFill/>
              </a:ln>
              <a:effectLst/>
            </p:spPr>
            <p:txBody>
              <a:bodyPr wrap="square" lIns="91440" tIns="45720" rIns="91440" bIns="45720" anchor="ctr">
                <a:normAutofit lnSpcReduction="10000"/>
              </a:bodyPr>
              <a:lstStyle/>
              <a:p>
                <a:pPr algn="ctr"/>
                <a:endParaRPr>
                  <a:latin typeface="微软雅黑" panose="020B0503020204020204" pitchFamily="34" charset="-122"/>
                  <a:ea typeface="微软雅黑" panose="020B0503020204020204" pitchFamily="34" charset="-122"/>
                </a:endParaRPr>
              </a:p>
            </p:txBody>
          </p:sp>
          <p:sp>
            <p:nvSpPr>
              <p:cNvPr id="56" name="îSliḓe">
                <a:extLst>
                  <a:ext uri="{FF2B5EF4-FFF2-40B4-BE49-F238E27FC236}">
                    <a16:creationId xmlns:a16="http://schemas.microsoft.com/office/drawing/2014/main" id="{489B9BD5-5BC5-431D-BE6A-E94994065BEE}"/>
                  </a:ext>
                </a:extLst>
              </p:cNvPr>
              <p:cNvSpPr/>
              <p:nvPr/>
            </p:nvSpPr>
            <p:spPr bwMode="auto">
              <a:xfrm>
                <a:off x="7664547" y="3047772"/>
                <a:ext cx="408189" cy="495442"/>
              </a:xfrm>
              <a:custGeom>
                <a:avLst/>
                <a:gdLst>
                  <a:gd name="T0" fmla="*/ 199 w 213"/>
                  <a:gd name="T1" fmla="*/ 83 h 259"/>
                  <a:gd name="T2" fmla="*/ 143 w 213"/>
                  <a:gd name="T3" fmla="*/ 16 h 259"/>
                  <a:gd name="T4" fmla="*/ 25 w 213"/>
                  <a:gd name="T5" fmla="*/ 42 h 259"/>
                  <a:gd name="T6" fmla="*/ 6 w 213"/>
                  <a:gd name="T7" fmla="*/ 150 h 259"/>
                  <a:gd name="T8" fmla="*/ 39 w 213"/>
                  <a:gd name="T9" fmla="*/ 218 h 259"/>
                  <a:gd name="T10" fmla="*/ 172 w 213"/>
                  <a:gd name="T11" fmla="*/ 190 h 259"/>
                  <a:gd name="T12" fmla="*/ 211 w 213"/>
                  <a:gd name="T13" fmla="*/ 104 h 259"/>
                  <a:gd name="T14" fmla="*/ 213 w 213"/>
                  <a:gd name="T15" fmla="*/ 99 h 259"/>
                  <a:gd name="T16" fmla="*/ 212 w 213"/>
                  <a:gd name="T17" fmla="*/ 98 h 259"/>
                  <a:gd name="T18" fmla="*/ 199 w 213"/>
                  <a:gd name="T19" fmla="*/ 83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3" h="259">
                    <a:moveTo>
                      <a:pt x="199" y="83"/>
                    </a:moveTo>
                    <a:cubicBezTo>
                      <a:pt x="173" y="54"/>
                      <a:pt x="145" y="23"/>
                      <a:pt x="143" y="16"/>
                    </a:cubicBezTo>
                    <a:cubicBezTo>
                      <a:pt x="99" y="0"/>
                      <a:pt x="48" y="3"/>
                      <a:pt x="25" y="42"/>
                    </a:cubicBezTo>
                    <a:cubicBezTo>
                      <a:pt x="6" y="74"/>
                      <a:pt x="0" y="114"/>
                      <a:pt x="6" y="150"/>
                    </a:cubicBezTo>
                    <a:cubicBezTo>
                      <a:pt x="11" y="176"/>
                      <a:pt x="22" y="201"/>
                      <a:pt x="39" y="218"/>
                    </a:cubicBezTo>
                    <a:cubicBezTo>
                      <a:pt x="80" y="259"/>
                      <a:pt x="140" y="246"/>
                      <a:pt x="172" y="190"/>
                    </a:cubicBezTo>
                    <a:cubicBezTo>
                      <a:pt x="191" y="158"/>
                      <a:pt x="207" y="130"/>
                      <a:pt x="211" y="104"/>
                    </a:cubicBezTo>
                    <a:cubicBezTo>
                      <a:pt x="212" y="102"/>
                      <a:pt x="213" y="101"/>
                      <a:pt x="213" y="99"/>
                    </a:cubicBezTo>
                    <a:cubicBezTo>
                      <a:pt x="213" y="99"/>
                      <a:pt x="213" y="98"/>
                      <a:pt x="212" y="98"/>
                    </a:cubicBezTo>
                    <a:cubicBezTo>
                      <a:pt x="207" y="92"/>
                      <a:pt x="203" y="87"/>
                      <a:pt x="199" y="83"/>
                    </a:cubicBezTo>
                    <a:close/>
                  </a:path>
                </a:pathLst>
              </a:custGeom>
              <a:solidFill>
                <a:schemeClr val="accent1"/>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57" name="ïš1ïḋé">
                <a:extLst>
                  <a:ext uri="{FF2B5EF4-FFF2-40B4-BE49-F238E27FC236}">
                    <a16:creationId xmlns:a16="http://schemas.microsoft.com/office/drawing/2014/main" id="{D36F3E81-D544-44AD-81B4-DB27B33DCF8C}"/>
                  </a:ext>
                </a:extLst>
              </p:cNvPr>
              <p:cNvSpPr/>
              <p:nvPr/>
            </p:nvSpPr>
            <p:spPr bwMode="auto">
              <a:xfrm>
                <a:off x="7868337" y="2676701"/>
                <a:ext cx="388022" cy="541436"/>
              </a:xfrm>
              <a:custGeom>
                <a:avLst/>
                <a:gdLst>
                  <a:gd name="T0" fmla="*/ 22 w 203"/>
                  <a:gd name="T1" fmla="*/ 60 h 283"/>
                  <a:gd name="T2" fmla="*/ 34 w 203"/>
                  <a:gd name="T3" fmla="*/ 216 h 283"/>
                  <a:gd name="T4" fmla="*/ 72 w 203"/>
                  <a:gd name="T5" fmla="*/ 246 h 283"/>
                  <a:gd name="T6" fmla="*/ 95 w 203"/>
                  <a:gd name="T7" fmla="*/ 267 h 283"/>
                  <a:gd name="T8" fmla="*/ 99 w 203"/>
                  <a:gd name="T9" fmla="*/ 270 h 283"/>
                  <a:gd name="T10" fmla="*/ 113 w 203"/>
                  <a:gd name="T11" fmla="*/ 283 h 283"/>
                  <a:gd name="T12" fmla="*/ 170 w 203"/>
                  <a:gd name="T13" fmla="*/ 207 h 283"/>
                  <a:gd name="T14" fmla="*/ 155 w 203"/>
                  <a:gd name="T15" fmla="*/ 31 h 283"/>
                  <a:gd name="T16" fmla="*/ 56 w 203"/>
                  <a:gd name="T17" fmla="*/ 22 h 283"/>
                  <a:gd name="T18" fmla="*/ 22 w 203"/>
                  <a:gd name="T19" fmla="*/ 6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3" h="283">
                    <a:moveTo>
                      <a:pt x="22" y="60"/>
                    </a:moveTo>
                    <a:cubicBezTo>
                      <a:pt x="0" y="99"/>
                      <a:pt x="11" y="165"/>
                      <a:pt x="34" y="216"/>
                    </a:cubicBezTo>
                    <a:cubicBezTo>
                      <a:pt x="37" y="216"/>
                      <a:pt x="55" y="231"/>
                      <a:pt x="72" y="246"/>
                    </a:cubicBezTo>
                    <a:cubicBezTo>
                      <a:pt x="79" y="252"/>
                      <a:pt x="87" y="259"/>
                      <a:pt x="95" y="267"/>
                    </a:cubicBezTo>
                    <a:cubicBezTo>
                      <a:pt x="97" y="268"/>
                      <a:pt x="98" y="269"/>
                      <a:pt x="99" y="270"/>
                    </a:cubicBezTo>
                    <a:cubicBezTo>
                      <a:pt x="103" y="274"/>
                      <a:pt x="108" y="278"/>
                      <a:pt x="113" y="283"/>
                    </a:cubicBezTo>
                    <a:cubicBezTo>
                      <a:pt x="133" y="272"/>
                      <a:pt x="150" y="241"/>
                      <a:pt x="170" y="207"/>
                    </a:cubicBezTo>
                    <a:cubicBezTo>
                      <a:pt x="203" y="151"/>
                      <a:pt x="196" y="72"/>
                      <a:pt x="155" y="31"/>
                    </a:cubicBezTo>
                    <a:cubicBezTo>
                      <a:pt x="126" y="2"/>
                      <a:pt x="88" y="0"/>
                      <a:pt x="56" y="22"/>
                    </a:cubicBezTo>
                    <a:cubicBezTo>
                      <a:pt x="44" y="31"/>
                      <a:pt x="32" y="43"/>
                      <a:pt x="22" y="60"/>
                    </a:cubicBezTo>
                    <a:close/>
                  </a:path>
                </a:pathLst>
              </a:custGeom>
              <a:solidFill>
                <a:schemeClr val="accent1"/>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58" name="îṣḻïḑè">
                <a:extLst>
                  <a:ext uri="{FF2B5EF4-FFF2-40B4-BE49-F238E27FC236}">
                    <a16:creationId xmlns:a16="http://schemas.microsoft.com/office/drawing/2014/main" id="{374ABE22-7323-4DAC-9E02-9A761B15E0E4}"/>
                  </a:ext>
                </a:extLst>
              </p:cNvPr>
              <p:cNvSpPr/>
              <p:nvPr/>
            </p:nvSpPr>
            <p:spPr bwMode="auto">
              <a:xfrm>
                <a:off x="7936404" y="3084691"/>
                <a:ext cx="730868" cy="750425"/>
              </a:xfrm>
              <a:custGeom>
                <a:avLst/>
                <a:gdLst>
                  <a:gd name="T0" fmla="*/ 381 w 382"/>
                  <a:gd name="T1" fmla="*/ 346 h 392"/>
                  <a:gd name="T2" fmla="*/ 374 w 382"/>
                  <a:gd name="T3" fmla="*/ 338 h 392"/>
                  <a:gd name="T4" fmla="*/ 80 w 382"/>
                  <a:gd name="T5" fmla="*/ 67 h 392"/>
                  <a:gd name="T6" fmla="*/ 66 w 382"/>
                  <a:gd name="T7" fmla="*/ 54 h 392"/>
                  <a:gd name="T8" fmla="*/ 62 w 382"/>
                  <a:gd name="T9" fmla="*/ 51 h 392"/>
                  <a:gd name="T10" fmla="*/ 39 w 382"/>
                  <a:gd name="T11" fmla="*/ 30 h 392"/>
                  <a:gd name="T12" fmla="*/ 1 w 382"/>
                  <a:gd name="T13" fmla="*/ 0 h 392"/>
                  <a:gd name="T14" fmla="*/ 1 w 382"/>
                  <a:gd name="T15" fmla="*/ 0 h 392"/>
                  <a:gd name="T16" fmla="*/ 1 w 382"/>
                  <a:gd name="T17" fmla="*/ 0 h 392"/>
                  <a:gd name="T18" fmla="*/ 1 w 382"/>
                  <a:gd name="T19" fmla="*/ 0 h 392"/>
                  <a:gd name="T20" fmla="*/ 1 w 382"/>
                  <a:gd name="T21" fmla="*/ 2 h 392"/>
                  <a:gd name="T22" fmla="*/ 57 w 382"/>
                  <a:gd name="T23" fmla="*/ 69 h 392"/>
                  <a:gd name="T24" fmla="*/ 70 w 382"/>
                  <a:gd name="T25" fmla="*/ 84 h 392"/>
                  <a:gd name="T26" fmla="*/ 71 w 382"/>
                  <a:gd name="T27" fmla="*/ 85 h 392"/>
                  <a:gd name="T28" fmla="*/ 347 w 382"/>
                  <a:gd name="T29" fmla="*/ 384 h 392"/>
                  <a:gd name="T30" fmla="*/ 355 w 382"/>
                  <a:gd name="T31" fmla="*/ 392 h 392"/>
                  <a:gd name="T32" fmla="*/ 358 w 382"/>
                  <a:gd name="T33" fmla="*/ 391 h 392"/>
                  <a:gd name="T34" fmla="*/ 374 w 382"/>
                  <a:gd name="T35" fmla="*/ 376 h 392"/>
                  <a:gd name="T36" fmla="*/ 381 w 382"/>
                  <a:gd name="T37" fmla="*/ 351 h 392"/>
                  <a:gd name="T38" fmla="*/ 381 w 382"/>
                  <a:gd name="T39" fmla="*/ 346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2" h="392">
                    <a:moveTo>
                      <a:pt x="381" y="346"/>
                    </a:moveTo>
                    <a:cubicBezTo>
                      <a:pt x="381" y="346"/>
                      <a:pt x="379" y="343"/>
                      <a:pt x="374" y="338"/>
                    </a:cubicBezTo>
                    <a:cubicBezTo>
                      <a:pt x="337" y="304"/>
                      <a:pt x="177" y="154"/>
                      <a:pt x="80" y="67"/>
                    </a:cubicBezTo>
                    <a:cubicBezTo>
                      <a:pt x="75" y="62"/>
                      <a:pt x="70" y="58"/>
                      <a:pt x="66" y="54"/>
                    </a:cubicBezTo>
                    <a:cubicBezTo>
                      <a:pt x="65" y="53"/>
                      <a:pt x="64" y="52"/>
                      <a:pt x="62" y="51"/>
                    </a:cubicBezTo>
                    <a:cubicBezTo>
                      <a:pt x="54" y="43"/>
                      <a:pt x="46" y="36"/>
                      <a:pt x="39" y="30"/>
                    </a:cubicBezTo>
                    <a:cubicBezTo>
                      <a:pt x="22" y="15"/>
                      <a:pt x="4" y="0"/>
                      <a:pt x="1" y="0"/>
                    </a:cubicBezTo>
                    <a:cubicBezTo>
                      <a:pt x="1" y="0"/>
                      <a:pt x="1" y="0"/>
                      <a:pt x="1" y="0"/>
                    </a:cubicBezTo>
                    <a:cubicBezTo>
                      <a:pt x="1" y="0"/>
                      <a:pt x="1" y="0"/>
                      <a:pt x="1" y="0"/>
                    </a:cubicBezTo>
                    <a:cubicBezTo>
                      <a:pt x="1" y="0"/>
                      <a:pt x="1" y="0"/>
                      <a:pt x="1" y="0"/>
                    </a:cubicBezTo>
                    <a:cubicBezTo>
                      <a:pt x="0" y="0"/>
                      <a:pt x="1" y="1"/>
                      <a:pt x="1" y="2"/>
                    </a:cubicBezTo>
                    <a:cubicBezTo>
                      <a:pt x="3" y="9"/>
                      <a:pt x="31" y="40"/>
                      <a:pt x="57" y="69"/>
                    </a:cubicBezTo>
                    <a:cubicBezTo>
                      <a:pt x="61" y="73"/>
                      <a:pt x="65" y="78"/>
                      <a:pt x="70" y="84"/>
                    </a:cubicBezTo>
                    <a:cubicBezTo>
                      <a:pt x="71" y="84"/>
                      <a:pt x="71" y="85"/>
                      <a:pt x="71" y="85"/>
                    </a:cubicBezTo>
                    <a:cubicBezTo>
                      <a:pt x="162" y="186"/>
                      <a:pt x="312" y="347"/>
                      <a:pt x="347" y="384"/>
                    </a:cubicBezTo>
                    <a:cubicBezTo>
                      <a:pt x="352" y="389"/>
                      <a:pt x="355" y="392"/>
                      <a:pt x="355" y="392"/>
                    </a:cubicBezTo>
                    <a:cubicBezTo>
                      <a:pt x="355" y="392"/>
                      <a:pt x="356" y="392"/>
                      <a:pt x="358" y="391"/>
                    </a:cubicBezTo>
                    <a:cubicBezTo>
                      <a:pt x="362" y="390"/>
                      <a:pt x="367" y="386"/>
                      <a:pt x="374" y="376"/>
                    </a:cubicBezTo>
                    <a:cubicBezTo>
                      <a:pt x="380" y="365"/>
                      <a:pt x="381" y="356"/>
                      <a:pt x="381" y="351"/>
                    </a:cubicBezTo>
                    <a:cubicBezTo>
                      <a:pt x="382" y="348"/>
                      <a:pt x="381" y="346"/>
                      <a:pt x="381" y="346"/>
                    </a:cubicBezTo>
                    <a:close/>
                  </a:path>
                </a:pathLst>
              </a:custGeom>
              <a:solidFill>
                <a:schemeClr val="tx1">
                  <a:lumMod val="50000"/>
                  <a:lumOff val="50000"/>
                </a:schemeClr>
              </a:solidFill>
              <a:ln>
                <a:noFill/>
              </a:ln>
              <a:effectLst/>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grpSp>
        <p:sp>
          <p:nvSpPr>
            <p:cNvPr id="7" name="îṥḷíďe">
              <a:extLst>
                <a:ext uri="{FF2B5EF4-FFF2-40B4-BE49-F238E27FC236}">
                  <a16:creationId xmlns:a16="http://schemas.microsoft.com/office/drawing/2014/main" id="{A377E026-4BDE-4BA0-AA3D-51A70B05AE2E}"/>
                </a:ext>
              </a:extLst>
            </p:cNvPr>
            <p:cNvSpPr/>
            <p:nvPr/>
          </p:nvSpPr>
          <p:spPr>
            <a:xfrm>
              <a:off x="2027548" y="3381583"/>
              <a:ext cx="676984" cy="6769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8" name="ïṣ1íďé">
              <a:extLst>
                <a:ext uri="{FF2B5EF4-FFF2-40B4-BE49-F238E27FC236}">
                  <a16:creationId xmlns:a16="http://schemas.microsoft.com/office/drawing/2014/main" id="{F4EE9F74-569E-4DD3-BBC1-8AEA20346131}"/>
                </a:ext>
              </a:extLst>
            </p:cNvPr>
            <p:cNvSpPr/>
            <p:nvPr/>
          </p:nvSpPr>
          <p:spPr bwMode="auto">
            <a:xfrm>
              <a:off x="2190335" y="3549482"/>
              <a:ext cx="351410" cy="341194"/>
            </a:xfrm>
            <a:custGeom>
              <a:avLst/>
              <a:gdLst/>
              <a:ahLst/>
              <a:cxnLst>
                <a:cxn ang="0">
                  <a:pos x="86" y="58"/>
                </a:cxn>
                <a:cxn ang="0">
                  <a:pos x="76" y="55"/>
                </a:cxn>
                <a:cxn ang="0">
                  <a:pos x="76" y="54"/>
                </a:cxn>
                <a:cxn ang="0">
                  <a:pos x="71" y="47"/>
                </a:cxn>
                <a:cxn ang="0">
                  <a:pos x="76" y="68"/>
                </a:cxn>
                <a:cxn ang="0">
                  <a:pos x="76" y="59"/>
                </a:cxn>
                <a:cxn ang="0">
                  <a:pos x="81" y="59"/>
                </a:cxn>
                <a:cxn ang="0">
                  <a:pos x="86" y="68"/>
                </a:cxn>
                <a:cxn ang="0">
                  <a:pos x="65" y="59"/>
                </a:cxn>
                <a:cxn ang="0">
                  <a:pos x="58" y="47"/>
                </a:cxn>
                <a:cxn ang="0">
                  <a:pos x="50" y="63"/>
                </a:cxn>
                <a:cxn ang="0">
                  <a:pos x="60" y="68"/>
                </a:cxn>
                <a:cxn ang="0">
                  <a:pos x="65" y="63"/>
                </a:cxn>
                <a:cxn ang="0">
                  <a:pos x="67" y="59"/>
                </a:cxn>
                <a:cxn ang="0">
                  <a:pos x="39" y="64"/>
                </a:cxn>
                <a:cxn ang="0">
                  <a:pos x="40" y="46"/>
                </a:cxn>
                <a:cxn ang="0">
                  <a:pos x="37" y="54"/>
                </a:cxn>
                <a:cxn ang="0">
                  <a:pos x="42" y="54"/>
                </a:cxn>
                <a:cxn ang="0">
                  <a:pos x="33" y="68"/>
                </a:cxn>
                <a:cxn ang="0">
                  <a:pos x="48" y="64"/>
                </a:cxn>
                <a:cxn ang="0">
                  <a:pos x="60" y="89"/>
                </a:cxn>
                <a:cxn ang="0">
                  <a:pos x="60" y="27"/>
                </a:cxn>
                <a:cxn ang="0">
                  <a:pos x="59" y="54"/>
                </a:cxn>
                <a:cxn ang="0">
                  <a:pos x="55" y="59"/>
                </a:cxn>
                <a:cxn ang="0">
                  <a:pos x="60" y="54"/>
                </a:cxn>
                <a:cxn ang="0">
                  <a:pos x="60" y="52"/>
                </a:cxn>
                <a:cxn ang="0">
                  <a:pos x="109" y="28"/>
                </a:cxn>
                <a:cxn ang="0">
                  <a:pos x="5" y="40"/>
                </a:cxn>
                <a:cxn ang="0">
                  <a:pos x="6" y="46"/>
                </a:cxn>
                <a:cxn ang="0">
                  <a:pos x="60" y="12"/>
                </a:cxn>
                <a:cxn ang="0">
                  <a:pos x="90" y="33"/>
                </a:cxn>
                <a:cxn ang="0">
                  <a:pos x="104" y="50"/>
                </a:cxn>
                <a:cxn ang="0">
                  <a:pos x="112" y="55"/>
                </a:cxn>
                <a:cxn ang="0">
                  <a:pos x="119" y="28"/>
                </a:cxn>
                <a:cxn ang="0">
                  <a:pos x="109" y="28"/>
                </a:cxn>
                <a:cxn ang="0">
                  <a:pos x="114" y="76"/>
                </a:cxn>
                <a:cxn ang="0">
                  <a:pos x="11" y="89"/>
                </a:cxn>
                <a:cxn ang="0">
                  <a:pos x="3" y="90"/>
                </a:cxn>
                <a:cxn ang="0">
                  <a:pos x="6" y="66"/>
                </a:cxn>
                <a:cxn ang="0">
                  <a:pos x="10" y="60"/>
                </a:cxn>
                <a:cxn ang="0">
                  <a:pos x="30" y="79"/>
                </a:cxn>
                <a:cxn ang="0">
                  <a:pos x="22" y="85"/>
                </a:cxn>
                <a:cxn ang="0">
                  <a:pos x="103" y="72"/>
                </a:cxn>
              </a:cxnLst>
              <a:rect l="0" t="0" r="r" b="b"/>
              <a:pathLst>
                <a:path w="119" h="115">
                  <a:moveTo>
                    <a:pt x="86" y="68"/>
                  </a:moveTo>
                  <a:cubicBezTo>
                    <a:pt x="86" y="58"/>
                    <a:pt x="86" y="58"/>
                    <a:pt x="86" y="58"/>
                  </a:cubicBezTo>
                  <a:cubicBezTo>
                    <a:pt x="86" y="54"/>
                    <a:pt x="83" y="52"/>
                    <a:pt x="80" y="52"/>
                  </a:cubicBezTo>
                  <a:cubicBezTo>
                    <a:pt x="78" y="52"/>
                    <a:pt x="77" y="53"/>
                    <a:pt x="76" y="55"/>
                  </a:cubicBezTo>
                  <a:cubicBezTo>
                    <a:pt x="76" y="55"/>
                    <a:pt x="76" y="55"/>
                    <a:pt x="76" y="55"/>
                  </a:cubicBezTo>
                  <a:cubicBezTo>
                    <a:pt x="76" y="55"/>
                    <a:pt x="76" y="54"/>
                    <a:pt x="76" y="54"/>
                  </a:cubicBezTo>
                  <a:cubicBezTo>
                    <a:pt x="76" y="47"/>
                    <a:pt x="76" y="47"/>
                    <a:pt x="76" y="47"/>
                  </a:cubicBezTo>
                  <a:cubicBezTo>
                    <a:pt x="71" y="47"/>
                    <a:pt x="71" y="47"/>
                    <a:pt x="71" y="47"/>
                  </a:cubicBezTo>
                  <a:cubicBezTo>
                    <a:pt x="71" y="68"/>
                    <a:pt x="71" y="68"/>
                    <a:pt x="71" y="68"/>
                  </a:cubicBezTo>
                  <a:cubicBezTo>
                    <a:pt x="76" y="68"/>
                    <a:pt x="76" y="68"/>
                    <a:pt x="76" y="68"/>
                  </a:cubicBezTo>
                  <a:cubicBezTo>
                    <a:pt x="76" y="61"/>
                    <a:pt x="76" y="61"/>
                    <a:pt x="76" y="61"/>
                  </a:cubicBezTo>
                  <a:cubicBezTo>
                    <a:pt x="76" y="61"/>
                    <a:pt x="76" y="60"/>
                    <a:pt x="76" y="59"/>
                  </a:cubicBezTo>
                  <a:cubicBezTo>
                    <a:pt x="76" y="58"/>
                    <a:pt x="77" y="57"/>
                    <a:pt x="79" y="57"/>
                  </a:cubicBezTo>
                  <a:cubicBezTo>
                    <a:pt x="80" y="57"/>
                    <a:pt x="81" y="58"/>
                    <a:pt x="81" y="59"/>
                  </a:cubicBezTo>
                  <a:cubicBezTo>
                    <a:pt x="81" y="68"/>
                    <a:pt x="81" y="68"/>
                    <a:pt x="81" y="68"/>
                  </a:cubicBezTo>
                  <a:lnTo>
                    <a:pt x="86" y="68"/>
                  </a:lnTo>
                  <a:close/>
                  <a:moveTo>
                    <a:pt x="67" y="59"/>
                  </a:moveTo>
                  <a:cubicBezTo>
                    <a:pt x="65" y="59"/>
                    <a:pt x="65" y="59"/>
                    <a:pt x="65" y="59"/>
                  </a:cubicBezTo>
                  <a:cubicBezTo>
                    <a:pt x="65" y="47"/>
                    <a:pt x="65" y="47"/>
                    <a:pt x="65" y="47"/>
                  </a:cubicBezTo>
                  <a:cubicBezTo>
                    <a:pt x="58" y="47"/>
                    <a:pt x="58" y="47"/>
                    <a:pt x="58" y="47"/>
                  </a:cubicBezTo>
                  <a:cubicBezTo>
                    <a:pt x="50" y="60"/>
                    <a:pt x="50" y="60"/>
                    <a:pt x="50" y="60"/>
                  </a:cubicBezTo>
                  <a:cubicBezTo>
                    <a:pt x="50" y="63"/>
                    <a:pt x="50" y="63"/>
                    <a:pt x="50" y="63"/>
                  </a:cubicBezTo>
                  <a:cubicBezTo>
                    <a:pt x="60" y="63"/>
                    <a:pt x="60" y="63"/>
                    <a:pt x="60" y="63"/>
                  </a:cubicBezTo>
                  <a:cubicBezTo>
                    <a:pt x="60" y="68"/>
                    <a:pt x="60" y="68"/>
                    <a:pt x="60" y="68"/>
                  </a:cubicBezTo>
                  <a:cubicBezTo>
                    <a:pt x="65" y="68"/>
                    <a:pt x="65" y="68"/>
                    <a:pt x="65" y="68"/>
                  </a:cubicBezTo>
                  <a:cubicBezTo>
                    <a:pt x="65" y="63"/>
                    <a:pt x="65" y="63"/>
                    <a:pt x="65" y="63"/>
                  </a:cubicBezTo>
                  <a:cubicBezTo>
                    <a:pt x="67" y="63"/>
                    <a:pt x="67" y="63"/>
                    <a:pt x="67" y="63"/>
                  </a:cubicBezTo>
                  <a:lnTo>
                    <a:pt x="67" y="59"/>
                  </a:lnTo>
                  <a:close/>
                  <a:moveTo>
                    <a:pt x="48" y="64"/>
                  </a:moveTo>
                  <a:cubicBezTo>
                    <a:pt x="39" y="64"/>
                    <a:pt x="39" y="64"/>
                    <a:pt x="39" y="64"/>
                  </a:cubicBezTo>
                  <a:cubicBezTo>
                    <a:pt x="39" y="61"/>
                    <a:pt x="48" y="60"/>
                    <a:pt x="48" y="53"/>
                  </a:cubicBezTo>
                  <a:cubicBezTo>
                    <a:pt x="48" y="48"/>
                    <a:pt x="44" y="46"/>
                    <a:pt x="40" y="46"/>
                  </a:cubicBezTo>
                  <a:cubicBezTo>
                    <a:pt x="35" y="46"/>
                    <a:pt x="33" y="51"/>
                    <a:pt x="33" y="51"/>
                  </a:cubicBezTo>
                  <a:cubicBezTo>
                    <a:pt x="37" y="54"/>
                    <a:pt x="37" y="54"/>
                    <a:pt x="37" y="54"/>
                  </a:cubicBezTo>
                  <a:cubicBezTo>
                    <a:pt x="37" y="54"/>
                    <a:pt x="38" y="51"/>
                    <a:pt x="40" y="51"/>
                  </a:cubicBezTo>
                  <a:cubicBezTo>
                    <a:pt x="41" y="51"/>
                    <a:pt x="42" y="52"/>
                    <a:pt x="42" y="54"/>
                  </a:cubicBezTo>
                  <a:cubicBezTo>
                    <a:pt x="42" y="57"/>
                    <a:pt x="33" y="58"/>
                    <a:pt x="33" y="66"/>
                  </a:cubicBezTo>
                  <a:cubicBezTo>
                    <a:pt x="33" y="67"/>
                    <a:pt x="33" y="67"/>
                    <a:pt x="33" y="68"/>
                  </a:cubicBezTo>
                  <a:cubicBezTo>
                    <a:pt x="48" y="68"/>
                    <a:pt x="48" y="68"/>
                    <a:pt x="48" y="68"/>
                  </a:cubicBezTo>
                  <a:lnTo>
                    <a:pt x="48" y="64"/>
                  </a:lnTo>
                  <a:close/>
                  <a:moveTo>
                    <a:pt x="90" y="58"/>
                  </a:moveTo>
                  <a:cubicBezTo>
                    <a:pt x="90" y="75"/>
                    <a:pt x="77" y="89"/>
                    <a:pt x="60" y="89"/>
                  </a:cubicBezTo>
                  <a:cubicBezTo>
                    <a:pt x="43" y="89"/>
                    <a:pt x="29" y="75"/>
                    <a:pt x="29" y="58"/>
                  </a:cubicBezTo>
                  <a:cubicBezTo>
                    <a:pt x="29" y="41"/>
                    <a:pt x="43" y="27"/>
                    <a:pt x="60" y="27"/>
                  </a:cubicBezTo>
                  <a:cubicBezTo>
                    <a:pt x="77" y="27"/>
                    <a:pt x="90" y="41"/>
                    <a:pt x="90" y="58"/>
                  </a:cubicBezTo>
                  <a:moveTo>
                    <a:pt x="59" y="54"/>
                  </a:moveTo>
                  <a:cubicBezTo>
                    <a:pt x="55" y="59"/>
                    <a:pt x="55" y="59"/>
                    <a:pt x="55" y="59"/>
                  </a:cubicBezTo>
                  <a:cubicBezTo>
                    <a:pt x="55" y="59"/>
                    <a:pt x="55" y="59"/>
                    <a:pt x="55" y="59"/>
                  </a:cubicBezTo>
                  <a:cubicBezTo>
                    <a:pt x="60" y="59"/>
                    <a:pt x="60" y="59"/>
                    <a:pt x="60" y="59"/>
                  </a:cubicBezTo>
                  <a:cubicBezTo>
                    <a:pt x="60" y="54"/>
                    <a:pt x="60" y="54"/>
                    <a:pt x="60" y="54"/>
                  </a:cubicBezTo>
                  <a:cubicBezTo>
                    <a:pt x="60" y="53"/>
                    <a:pt x="60" y="52"/>
                    <a:pt x="60" y="52"/>
                  </a:cubicBezTo>
                  <a:cubicBezTo>
                    <a:pt x="60" y="52"/>
                    <a:pt x="60" y="52"/>
                    <a:pt x="60" y="52"/>
                  </a:cubicBezTo>
                  <a:cubicBezTo>
                    <a:pt x="60" y="52"/>
                    <a:pt x="59" y="53"/>
                    <a:pt x="59" y="54"/>
                  </a:cubicBezTo>
                  <a:moveTo>
                    <a:pt x="109" y="28"/>
                  </a:moveTo>
                  <a:cubicBezTo>
                    <a:pt x="98" y="11"/>
                    <a:pt x="80" y="0"/>
                    <a:pt x="60" y="0"/>
                  </a:cubicBezTo>
                  <a:cubicBezTo>
                    <a:pt x="34" y="0"/>
                    <a:pt x="12" y="17"/>
                    <a:pt x="5" y="40"/>
                  </a:cubicBezTo>
                  <a:cubicBezTo>
                    <a:pt x="4" y="42"/>
                    <a:pt x="5" y="44"/>
                    <a:pt x="6" y="46"/>
                  </a:cubicBezTo>
                  <a:cubicBezTo>
                    <a:pt x="6" y="46"/>
                    <a:pt x="6" y="46"/>
                    <a:pt x="6" y="46"/>
                  </a:cubicBezTo>
                  <a:cubicBezTo>
                    <a:pt x="9" y="49"/>
                    <a:pt x="14" y="48"/>
                    <a:pt x="16" y="44"/>
                  </a:cubicBezTo>
                  <a:cubicBezTo>
                    <a:pt x="22" y="25"/>
                    <a:pt x="39" y="12"/>
                    <a:pt x="60" y="12"/>
                  </a:cubicBezTo>
                  <a:cubicBezTo>
                    <a:pt x="75" y="12"/>
                    <a:pt x="89" y="19"/>
                    <a:pt x="97" y="31"/>
                  </a:cubicBezTo>
                  <a:cubicBezTo>
                    <a:pt x="90" y="33"/>
                    <a:pt x="90" y="33"/>
                    <a:pt x="90" y="33"/>
                  </a:cubicBezTo>
                  <a:cubicBezTo>
                    <a:pt x="89" y="34"/>
                    <a:pt x="88" y="35"/>
                    <a:pt x="89" y="37"/>
                  </a:cubicBezTo>
                  <a:cubicBezTo>
                    <a:pt x="104" y="50"/>
                    <a:pt x="104" y="50"/>
                    <a:pt x="104" y="50"/>
                  </a:cubicBezTo>
                  <a:cubicBezTo>
                    <a:pt x="109" y="56"/>
                    <a:pt x="109" y="56"/>
                    <a:pt x="109" y="56"/>
                  </a:cubicBezTo>
                  <a:cubicBezTo>
                    <a:pt x="110" y="57"/>
                    <a:pt x="112" y="56"/>
                    <a:pt x="112" y="55"/>
                  </a:cubicBezTo>
                  <a:cubicBezTo>
                    <a:pt x="113" y="50"/>
                    <a:pt x="113" y="50"/>
                    <a:pt x="113" y="50"/>
                  </a:cubicBezTo>
                  <a:cubicBezTo>
                    <a:pt x="119" y="28"/>
                    <a:pt x="119" y="28"/>
                    <a:pt x="119" y="28"/>
                  </a:cubicBezTo>
                  <a:cubicBezTo>
                    <a:pt x="119" y="27"/>
                    <a:pt x="118" y="25"/>
                    <a:pt x="116" y="26"/>
                  </a:cubicBezTo>
                  <a:lnTo>
                    <a:pt x="109" y="28"/>
                  </a:lnTo>
                  <a:close/>
                  <a:moveTo>
                    <a:pt x="113" y="70"/>
                  </a:moveTo>
                  <a:cubicBezTo>
                    <a:pt x="114" y="71"/>
                    <a:pt x="115" y="74"/>
                    <a:pt x="114" y="76"/>
                  </a:cubicBezTo>
                  <a:cubicBezTo>
                    <a:pt x="107" y="99"/>
                    <a:pt x="85" y="115"/>
                    <a:pt x="60" y="115"/>
                  </a:cubicBezTo>
                  <a:cubicBezTo>
                    <a:pt x="40" y="115"/>
                    <a:pt x="22" y="105"/>
                    <a:pt x="11" y="89"/>
                  </a:cubicBezTo>
                  <a:cubicBezTo>
                    <a:pt x="11" y="88"/>
                    <a:pt x="10" y="88"/>
                    <a:pt x="9" y="88"/>
                  </a:cubicBezTo>
                  <a:cubicBezTo>
                    <a:pt x="3" y="90"/>
                    <a:pt x="3" y="90"/>
                    <a:pt x="3" y="90"/>
                  </a:cubicBezTo>
                  <a:cubicBezTo>
                    <a:pt x="1" y="90"/>
                    <a:pt x="0" y="89"/>
                    <a:pt x="0" y="88"/>
                  </a:cubicBezTo>
                  <a:cubicBezTo>
                    <a:pt x="6" y="66"/>
                    <a:pt x="6" y="66"/>
                    <a:pt x="6" y="66"/>
                  </a:cubicBezTo>
                  <a:cubicBezTo>
                    <a:pt x="7" y="61"/>
                    <a:pt x="7" y="61"/>
                    <a:pt x="7" y="61"/>
                  </a:cubicBezTo>
                  <a:cubicBezTo>
                    <a:pt x="7" y="60"/>
                    <a:pt x="9" y="59"/>
                    <a:pt x="10" y="60"/>
                  </a:cubicBezTo>
                  <a:cubicBezTo>
                    <a:pt x="16" y="66"/>
                    <a:pt x="16" y="66"/>
                    <a:pt x="16" y="66"/>
                  </a:cubicBezTo>
                  <a:cubicBezTo>
                    <a:pt x="30" y="79"/>
                    <a:pt x="30" y="79"/>
                    <a:pt x="30" y="79"/>
                  </a:cubicBezTo>
                  <a:cubicBezTo>
                    <a:pt x="31" y="80"/>
                    <a:pt x="30" y="82"/>
                    <a:pt x="29" y="83"/>
                  </a:cubicBezTo>
                  <a:cubicBezTo>
                    <a:pt x="22" y="85"/>
                    <a:pt x="22" y="85"/>
                    <a:pt x="22" y="85"/>
                  </a:cubicBezTo>
                  <a:cubicBezTo>
                    <a:pt x="31" y="97"/>
                    <a:pt x="44" y="104"/>
                    <a:pt x="60" y="104"/>
                  </a:cubicBezTo>
                  <a:cubicBezTo>
                    <a:pt x="80" y="104"/>
                    <a:pt x="97" y="91"/>
                    <a:pt x="103" y="72"/>
                  </a:cubicBezTo>
                  <a:cubicBezTo>
                    <a:pt x="105" y="68"/>
                    <a:pt x="110" y="67"/>
                    <a:pt x="113" y="70"/>
                  </a:cubicBezTo>
                  <a:close/>
                </a:path>
              </a:pathLst>
            </a:custGeom>
            <a:solidFill>
              <a:schemeClr val="bg1"/>
            </a:solidFill>
            <a:ln w="9525">
              <a:noFill/>
              <a:round/>
              <a:headEnd/>
              <a:tailEnd/>
            </a:ln>
          </p:spPr>
          <p:txBody>
            <a:bodyPr wrap="square" lIns="91440" tIns="45720" rIns="91440" bIns="45720" anchor="ctr">
              <a:normAutofit fontScale="85000" lnSpcReduction="20000"/>
            </a:bodyPr>
            <a:lstStyle/>
            <a:p>
              <a:pPr algn="ctr"/>
              <a:endParaRPr>
                <a:latin typeface="微软雅黑" panose="020B0503020204020204" pitchFamily="34" charset="-122"/>
                <a:ea typeface="微软雅黑" panose="020B0503020204020204" pitchFamily="34" charset="-122"/>
              </a:endParaRPr>
            </a:p>
          </p:txBody>
        </p:sp>
        <p:sp>
          <p:nvSpPr>
            <p:cNvPr id="9" name="ïşlîḑè">
              <a:extLst>
                <a:ext uri="{FF2B5EF4-FFF2-40B4-BE49-F238E27FC236}">
                  <a16:creationId xmlns:a16="http://schemas.microsoft.com/office/drawing/2014/main" id="{2BDBE67F-CE79-4E2C-8CC2-99E20795EFEF}"/>
                </a:ext>
              </a:extLst>
            </p:cNvPr>
            <p:cNvSpPr/>
            <p:nvPr/>
          </p:nvSpPr>
          <p:spPr>
            <a:xfrm>
              <a:off x="2027548" y="4686287"/>
              <a:ext cx="676984" cy="676984"/>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10" name="íṥḷídè">
              <a:extLst>
                <a:ext uri="{FF2B5EF4-FFF2-40B4-BE49-F238E27FC236}">
                  <a16:creationId xmlns:a16="http://schemas.microsoft.com/office/drawing/2014/main" id="{DDF54DF4-944D-4DBE-8AFB-E8C9D6C31760}"/>
                </a:ext>
              </a:extLst>
            </p:cNvPr>
            <p:cNvSpPr/>
            <p:nvPr/>
          </p:nvSpPr>
          <p:spPr bwMode="auto">
            <a:xfrm>
              <a:off x="2190335" y="4809236"/>
              <a:ext cx="351410" cy="431089"/>
            </a:xfrm>
            <a:custGeom>
              <a:avLst/>
              <a:gdLst/>
              <a:ahLst/>
              <a:cxnLst>
                <a:cxn ang="0">
                  <a:pos x="19" y="108"/>
                </a:cxn>
                <a:cxn ang="0">
                  <a:pos x="17" y="104"/>
                </a:cxn>
                <a:cxn ang="0">
                  <a:pos x="58" y="102"/>
                </a:cxn>
                <a:cxn ang="0">
                  <a:pos x="60" y="106"/>
                </a:cxn>
                <a:cxn ang="0">
                  <a:pos x="62" y="90"/>
                </a:cxn>
                <a:cxn ang="0">
                  <a:pos x="17" y="87"/>
                </a:cxn>
                <a:cxn ang="0">
                  <a:pos x="19" y="83"/>
                </a:cxn>
                <a:cxn ang="0">
                  <a:pos x="65" y="85"/>
                </a:cxn>
                <a:cxn ang="0">
                  <a:pos x="62" y="90"/>
                </a:cxn>
                <a:cxn ang="0">
                  <a:pos x="19" y="54"/>
                </a:cxn>
                <a:cxn ang="0">
                  <a:pos x="17" y="50"/>
                </a:cxn>
                <a:cxn ang="0">
                  <a:pos x="73" y="48"/>
                </a:cxn>
                <a:cxn ang="0">
                  <a:pos x="75" y="52"/>
                </a:cxn>
                <a:cxn ang="0">
                  <a:pos x="73" y="73"/>
                </a:cxn>
                <a:cxn ang="0">
                  <a:pos x="17" y="71"/>
                </a:cxn>
                <a:cxn ang="0">
                  <a:pos x="19" y="67"/>
                </a:cxn>
                <a:cxn ang="0">
                  <a:pos x="75" y="69"/>
                </a:cxn>
                <a:cxn ang="0">
                  <a:pos x="73" y="73"/>
                </a:cxn>
                <a:cxn ang="0">
                  <a:pos x="93" y="132"/>
                </a:cxn>
                <a:cxn ang="0">
                  <a:pos x="87" y="132"/>
                </a:cxn>
                <a:cxn ang="0">
                  <a:pos x="76" y="118"/>
                </a:cxn>
                <a:cxn ang="0">
                  <a:pos x="89" y="123"/>
                </a:cxn>
                <a:cxn ang="0">
                  <a:pos x="109" y="107"/>
                </a:cxn>
                <a:cxn ang="0">
                  <a:pos x="92" y="92"/>
                </a:cxn>
                <a:cxn ang="0">
                  <a:pos x="92" y="146"/>
                </a:cxn>
                <a:cxn ang="0">
                  <a:pos x="92" y="92"/>
                </a:cxn>
                <a:cxn ang="0">
                  <a:pos x="8" y="131"/>
                </a:cxn>
                <a:cxn ang="0">
                  <a:pos x="0" y="23"/>
                </a:cxn>
                <a:cxn ang="0">
                  <a:pos x="23" y="15"/>
                </a:cxn>
                <a:cxn ang="0">
                  <a:pos x="33" y="27"/>
                </a:cxn>
                <a:cxn ang="0">
                  <a:pos x="71" y="17"/>
                </a:cxn>
                <a:cxn ang="0">
                  <a:pos x="83" y="15"/>
                </a:cxn>
                <a:cxn ang="0">
                  <a:pos x="94" y="86"/>
                </a:cxn>
                <a:cxn ang="0">
                  <a:pos x="83" y="87"/>
                </a:cxn>
                <a:cxn ang="0">
                  <a:pos x="11" y="38"/>
                </a:cxn>
                <a:cxn ang="0">
                  <a:pos x="58" y="121"/>
                </a:cxn>
                <a:cxn ang="0">
                  <a:pos x="47" y="11"/>
                </a:cxn>
                <a:cxn ang="0">
                  <a:pos x="47" y="4"/>
                </a:cxn>
                <a:cxn ang="0">
                  <a:pos x="47" y="11"/>
                </a:cxn>
                <a:cxn ang="0">
                  <a:pos x="57" y="11"/>
                </a:cxn>
                <a:cxn ang="0">
                  <a:pos x="54" y="7"/>
                </a:cxn>
                <a:cxn ang="0">
                  <a:pos x="47" y="0"/>
                </a:cxn>
                <a:cxn ang="0">
                  <a:pos x="40" y="7"/>
                </a:cxn>
                <a:cxn ang="0">
                  <a:pos x="33" y="11"/>
                </a:cxn>
                <a:cxn ang="0">
                  <a:pos x="27" y="17"/>
                </a:cxn>
                <a:cxn ang="0">
                  <a:pos x="60" y="23"/>
                </a:cxn>
                <a:cxn ang="0">
                  <a:pos x="67" y="17"/>
                </a:cxn>
              </a:cxnLst>
              <a:rect l="0" t="0" r="r" b="b"/>
              <a:pathLst>
                <a:path w="119" h="146">
                  <a:moveTo>
                    <a:pt x="58" y="108"/>
                  </a:moveTo>
                  <a:cubicBezTo>
                    <a:pt x="19" y="108"/>
                    <a:pt x="19" y="108"/>
                    <a:pt x="19" y="108"/>
                  </a:cubicBezTo>
                  <a:cubicBezTo>
                    <a:pt x="18" y="108"/>
                    <a:pt x="17" y="107"/>
                    <a:pt x="17" y="106"/>
                  </a:cubicBezTo>
                  <a:cubicBezTo>
                    <a:pt x="17" y="104"/>
                    <a:pt x="17" y="104"/>
                    <a:pt x="17" y="104"/>
                  </a:cubicBezTo>
                  <a:cubicBezTo>
                    <a:pt x="17" y="103"/>
                    <a:pt x="18" y="102"/>
                    <a:pt x="19" y="102"/>
                  </a:cubicBezTo>
                  <a:cubicBezTo>
                    <a:pt x="58" y="102"/>
                    <a:pt x="58" y="102"/>
                    <a:pt x="58" y="102"/>
                  </a:cubicBezTo>
                  <a:cubicBezTo>
                    <a:pt x="59" y="102"/>
                    <a:pt x="60" y="103"/>
                    <a:pt x="60" y="104"/>
                  </a:cubicBezTo>
                  <a:cubicBezTo>
                    <a:pt x="60" y="106"/>
                    <a:pt x="60" y="106"/>
                    <a:pt x="60" y="106"/>
                  </a:cubicBezTo>
                  <a:cubicBezTo>
                    <a:pt x="60" y="107"/>
                    <a:pt x="59" y="108"/>
                    <a:pt x="58" y="108"/>
                  </a:cubicBezTo>
                  <a:moveTo>
                    <a:pt x="62" y="90"/>
                  </a:moveTo>
                  <a:cubicBezTo>
                    <a:pt x="19" y="90"/>
                    <a:pt x="19" y="90"/>
                    <a:pt x="19" y="90"/>
                  </a:cubicBezTo>
                  <a:cubicBezTo>
                    <a:pt x="18" y="90"/>
                    <a:pt x="17" y="89"/>
                    <a:pt x="17" y="87"/>
                  </a:cubicBezTo>
                  <a:cubicBezTo>
                    <a:pt x="17" y="85"/>
                    <a:pt x="17" y="85"/>
                    <a:pt x="17" y="85"/>
                  </a:cubicBezTo>
                  <a:cubicBezTo>
                    <a:pt x="17" y="84"/>
                    <a:pt x="18" y="83"/>
                    <a:pt x="19" y="83"/>
                  </a:cubicBezTo>
                  <a:cubicBezTo>
                    <a:pt x="62" y="83"/>
                    <a:pt x="62" y="83"/>
                    <a:pt x="62" y="83"/>
                  </a:cubicBezTo>
                  <a:cubicBezTo>
                    <a:pt x="64" y="83"/>
                    <a:pt x="65" y="84"/>
                    <a:pt x="65" y="85"/>
                  </a:cubicBezTo>
                  <a:cubicBezTo>
                    <a:pt x="65" y="87"/>
                    <a:pt x="65" y="87"/>
                    <a:pt x="65" y="87"/>
                  </a:cubicBezTo>
                  <a:cubicBezTo>
                    <a:pt x="65" y="89"/>
                    <a:pt x="64" y="90"/>
                    <a:pt x="62" y="90"/>
                  </a:cubicBezTo>
                  <a:moveTo>
                    <a:pt x="73" y="54"/>
                  </a:moveTo>
                  <a:cubicBezTo>
                    <a:pt x="19" y="54"/>
                    <a:pt x="19" y="54"/>
                    <a:pt x="19" y="54"/>
                  </a:cubicBezTo>
                  <a:cubicBezTo>
                    <a:pt x="18" y="54"/>
                    <a:pt x="17" y="53"/>
                    <a:pt x="17" y="52"/>
                  </a:cubicBezTo>
                  <a:cubicBezTo>
                    <a:pt x="17" y="50"/>
                    <a:pt x="17" y="50"/>
                    <a:pt x="17" y="50"/>
                  </a:cubicBezTo>
                  <a:cubicBezTo>
                    <a:pt x="17" y="49"/>
                    <a:pt x="18" y="48"/>
                    <a:pt x="19" y="48"/>
                  </a:cubicBezTo>
                  <a:cubicBezTo>
                    <a:pt x="73" y="48"/>
                    <a:pt x="73" y="48"/>
                    <a:pt x="73" y="48"/>
                  </a:cubicBezTo>
                  <a:cubicBezTo>
                    <a:pt x="74" y="48"/>
                    <a:pt x="75" y="49"/>
                    <a:pt x="75" y="50"/>
                  </a:cubicBezTo>
                  <a:cubicBezTo>
                    <a:pt x="75" y="52"/>
                    <a:pt x="75" y="52"/>
                    <a:pt x="75" y="52"/>
                  </a:cubicBezTo>
                  <a:cubicBezTo>
                    <a:pt x="75" y="53"/>
                    <a:pt x="74" y="54"/>
                    <a:pt x="73" y="54"/>
                  </a:cubicBezTo>
                  <a:moveTo>
                    <a:pt x="73" y="73"/>
                  </a:moveTo>
                  <a:cubicBezTo>
                    <a:pt x="19" y="73"/>
                    <a:pt x="19" y="73"/>
                    <a:pt x="19" y="73"/>
                  </a:cubicBezTo>
                  <a:cubicBezTo>
                    <a:pt x="18" y="73"/>
                    <a:pt x="17" y="72"/>
                    <a:pt x="17" y="71"/>
                  </a:cubicBezTo>
                  <a:cubicBezTo>
                    <a:pt x="17" y="69"/>
                    <a:pt x="17" y="69"/>
                    <a:pt x="17" y="69"/>
                  </a:cubicBezTo>
                  <a:cubicBezTo>
                    <a:pt x="17" y="68"/>
                    <a:pt x="18" y="67"/>
                    <a:pt x="19" y="67"/>
                  </a:cubicBezTo>
                  <a:cubicBezTo>
                    <a:pt x="73" y="67"/>
                    <a:pt x="73" y="67"/>
                    <a:pt x="73" y="67"/>
                  </a:cubicBezTo>
                  <a:cubicBezTo>
                    <a:pt x="74" y="67"/>
                    <a:pt x="75" y="68"/>
                    <a:pt x="75" y="69"/>
                  </a:cubicBezTo>
                  <a:cubicBezTo>
                    <a:pt x="75" y="71"/>
                    <a:pt x="75" y="71"/>
                    <a:pt x="75" y="71"/>
                  </a:cubicBezTo>
                  <a:cubicBezTo>
                    <a:pt x="75" y="72"/>
                    <a:pt x="74" y="73"/>
                    <a:pt x="73" y="73"/>
                  </a:cubicBezTo>
                  <a:moveTo>
                    <a:pt x="109" y="113"/>
                  </a:moveTo>
                  <a:cubicBezTo>
                    <a:pt x="93" y="132"/>
                    <a:pt x="93" y="132"/>
                    <a:pt x="93" y="132"/>
                  </a:cubicBezTo>
                  <a:cubicBezTo>
                    <a:pt x="92" y="133"/>
                    <a:pt x="91" y="133"/>
                    <a:pt x="89" y="133"/>
                  </a:cubicBezTo>
                  <a:cubicBezTo>
                    <a:pt x="89" y="133"/>
                    <a:pt x="88" y="133"/>
                    <a:pt x="87" y="132"/>
                  </a:cubicBezTo>
                  <a:cubicBezTo>
                    <a:pt x="76" y="124"/>
                    <a:pt x="76" y="124"/>
                    <a:pt x="76" y="124"/>
                  </a:cubicBezTo>
                  <a:cubicBezTo>
                    <a:pt x="75" y="123"/>
                    <a:pt x="74" y="120"/>
                    <a:pt x="76" y="118"/>
                  </a:cubicBezTo>
                  <a:cubicBezTo>
                    <a:pt x="77" y="116"/>
                    <a:pt x="80" y="116"/>
                    <a:pt x="82" y="118"/>
                  </a:cubicBezTo>
                  <a:cubicBezTo>
                    <a:pt x="89" y="123"/>
                    <a:pt x="89" y="123"/>
                    <a:pt x="89" y="123"/>
                  </a:cubicBezTo>
                  <a:cubicBezTo>
                    <a:pt x="103" y="108"/>
                    <a:pt x="103" y="108"/>
                    <a:pt x="103" y="108"/>
                  </a:cubicBezTo>
                  <a:cubicBezTo>
                    <a:pt x="105" y="106"/>
                    <a:pt x="107" y="106"/>
                    <a:pt x="109" y="107"/>
                  </a:cubicBezTo>
                  <a:cubicBezTo>
                    <a:pt x="111" y="109"/>
                    <a:pt x="111" y="111"/>
                    <a:pt x="109" y="113"/>
                  </a:cubicBezTo>
                  <a:moveTo>
                    <a:pt x="92" y="92"/>
                  </a:moveTo>
                  <a:cubicBezTo>
                    <a:pt x="77" y="92"/>
                    <a:pt x="65" y="104"/>
                    <a:pt x="65" y="119"/>
                  </a:cubicBezTo>
                  <a:cubicBezTo>
                    <a:pt x="65" y="134"/>
                    <a:pt x="77" y="146"/>
                    <a:pt x="92" y="146"/>
                  </a:cubicBezTo>
                  <a:cubicBezTo>
                    <a:pt x="106" y="146"/>
                    <a:pt x="119" y="134"/>
                    <a:pt x="119" y="119"/>
                  </a:cubicBezTo>
                  <a:cubicBezTo>
                    <a:pt x="119" y="104"/>
                    <a:pt x="106" y="92"/>
                    <a:pt x="92" y="92"/>
                  </a:cubicBezTo>
                  <a:moveTo>
                    <a:pt x="61" y="131"/>
                  </a:moveTo>
                  <a:cubicBezTo>
                    <a:pt x="8" y="131"/>
                    <a:pt x="8" y="131"/>
                    <a:pt x="8" y="131"/>
                  </a:cubicBezTo>
                  <a:cubicBezTo>
                    <a:pt x="4" y="131"/>
                    <a:pt x="0" y="127"/>
                    <a:pt x="0" y="123"/>
                  </a:cubicBezTo>
                  <a:cubicBezTo>
                    <a:pt x="0" y="23"/>
                    <a:pt x="0" y="23"/>
                    <a:pt x="0" y="23"/>
                  </a:cubicBezTo>
                  <a:cubicBezTo>
                    <a:pt x="0" y="18"/>
                    <a:pt x="4" y="15"/>
                    <a:pt x="6" y="15"/>
                  </a:cubicBezTo>
                  <a:cubicBezTo>
                    <a:pt x="23" y="15"/>
                    <a:pt x="23" y="15"/>
                    <a:pt x="23" y="15"/>
                  </a:cubicBezTo>
                  <a:cubicBezTo>
                    <a:pt x="23" y="15"/>
                    <a:pt x="23" y="16"/>
                    <a:pt x="23" y="17"/>
                  </a:cubicBezTo>
                  <a:cubicBezTo>
                    <a:pt x="23" y="23"/>
                    <a:pt x="28" y="27"/>
                    <a:pt x="33" y="27"/>
                  </a:cubicBezTo>
                  <a:cubicBezTo>
                    <a:pt x="60" y="27"/>
                    <a:pt x="60" y="27"/>
                    <a:pt x="60" y="27"/>
                  </a:cubicBezTo>
                  <a:cubicBezTo>
                    <a:pt x="66" y="27"/>
                    <a:pt x="71" y="23"/>
                    <a:pt x="71" y="17"/>
                  </a:cubicBezTo>
                  <a:cubicBezTo>
                    <a:pt x="71" y="16"/>
                    <a:pt x="71" y="15"/>
                    <a:pt x="71" y="15"/>
                  </a:cubicBezTo>
                  <a:cubicBezTo>
                    <a:pt x="83" y="15"/>
                    <a:pt x="83" y="15"/>
                    <a:pt x="83" y="15"/>
                  </a:cubicBezTo>
                  <a:cubicBezTo>
                    <a:pt x="90" y="15"/>
                    <a:pt x="94" y="18"/>
                    <a:pt x="94" y="23"/>
                  </a:cubicBezTo>
                  <a:cubicBezTo>
                    <a:pt x="94" y="86"/>
                    <a:pt x="94" y="86"/>
                    <a:pt x="94" y="86"/>
                  </a:cubicBezTo>
                  <a:cubicBezTo>
                    <a:pt x="93" y="85"/>
                    <a:pt x="92" y="85"/>
                    <a:pt x="92" y="85"/>
                  </a:cubicBezTo>
                  <a:cubicBezTo>
                    <a:pt x="89" y="85"/>
                    <a:pt x="86" y="86"/>
                    <a:pt x="83" y="87"/>
                  </a:cubicBezTo>
                  <a:cubicBezTo>
                    <a:pt x="83" y="38"/>
                    <a:pt x="83" y="38"/>
                    <a:pt x="83" y="38"/>
                  </a:cubicBezTo>
                  <a:cubicBezTo>
                    <a:pt x="11" y="38"/>
                    <a:pt x="11" y="38"/>
                    <a:pt x="11" y="38"/>
                  </a:cubicBezTo>
                  <a:cubicBezTo>
                    <a:pt x="11" y="121"/>
                    <a:pt x="11" y="121"/>
                    <a:pt x="11" y="121"/>
                  </a:cubicBezTo>
                  <a:cubicBezTo>
                    <a:pt x="58" y="121"/>
                    <a:pt x="58" y="121"/>
                    <a:pt x="58" y="121"/>
                  </a:cubicBezTo>
                  <a:cubicBezTo>
                    <a:pt x="59" y="124"/>
                    <a:pt x="59" y="128"/>
                    <a:pt x="61" y="131"/>
                  </a:cubicBezTo>
                  <a:moveTo>
                    <a:pt x="47" y="11"/>
                  </a:moveTo>
                  <a:cubicBezTo>
                    <a:pt x="45" y="11"/>
                    <a:pt x="44" y="9"/>
                    <a:pt x="44" y="7"/>
                  </a:cubicBezTo>
                  <a:cubicBezTo>
                    <a:pt x="44" y="6"/>
                    <a:pt x="45" y="4"/>
                    <a:pt x="47" y="4"/>
                  </a:cubicBezTo>
                  <a:cubicBezTo>
                    <a:pt x="49" y="4"/>
                    <a:pt x="50" y="6"/>
                    <a:pt x="50" y="7"/>
                  </a:cubicBezTo>
                  <a:cubicBezTo>
                    <a:pt x="50" y="9"/>
                    <a:pt x="49" y="11"/>
                    <a:pt x="47" y="11"/>
                  </a:cubicBezTo>
                  <a:moveTo>
                    <a:pt x="60" y="11"/>
                  </a:moveTo>
                  <a:cubicBezTo>
                    <a:pt x="57" y="11"/>
                    <a:pt x="57" y="11"/>
                    <a:pt x="57" y="11"/>
                  </a:cubicBezTo>
                  <a:cubicBezTo>
                    <a:pt x="56" y="11"/>
                    <a:pt x="54" y="9"/>
                    <a:pt x="54" y="7"/>
                  </a:cubicBezTo>
                  <a:cubicBezTo>
                    <a:pt x="54" y="7"/>
                    <a:pt x="54" y="7"/>
                    <a:pt x="54" y="7"/>
                  </a:cubicBezTo>
                  <a:cubicBezTo>
                    <a:pt x="54" y="3"/>
                    <a:pt x="51" y="0"/>
                    <a:pt x="47" y="0"/>
                  </a:cubicBezTo>
                  <a:cubicBezTo>
                    <a:pt x="47" y="0"/>
                    <a:pt x="47" y="0"/>
                    <a:pt x="47" y="0"/>
                  </a:cubicBezTo>
                  <a:cubicBezTo>
                    <a:pt x="43" y="0"/>
                    <a:pt x="40" y="3"/>
                    <a:pt x="40" y="7"/>
                  </a:cubicBezTo>
                  <a:cubicBezTo>
                    <a:pt x="40" y="7"/>
                    <a:pt x="40" y="7"/>
                    <a:pt x="40" y="7"/>
                  </a:cubicBezTo>
                  <a:cubicBezTo>
                    <a:pt x="40" y="9"/>
                    <a:pt x="38" y="11"/>
                    <a:pt x="37" y="11"/>
                  </a:cubicBezTo>
                  <a:cubicBezTo>
                    <a:pt x="33" y="11"/>
                    <a:pt x="33" y="11"/>
                    <a:pt x="33" y="11"/>
                  </a:cubicBezTo>
                  <a:cubicBezTo>
                    <a:pt x="30" y="11"/>
                    <a:pt x="27" y="13"/>
                    <a:pt x="27" y="17"/>
                  </a:cubicBezTo>
                  <a:cubicBezTo>
                    <a:pt x="27" y="17"/>
                    <a:pt x="27" y="17"/>
                    <a:pt x="27" y="17"/>
                  </a:cubicBezTo>
                  <a:cubicBezTo>
                    <a:pt x="27" y="20"/>
                    <a:pt x="30" y="23"/>
                    <a:pt x="33" y="23"/>
                  </a:cubicBezTo>
                  <a:cubicBezTo>
                    <a:pt x="60" y="23"/>
                    <a:pt x="60" y="23"/>
                    <a:pt x="60" y="23"/>
                  </a:cubicBezTo>
                  <a:cubicBezTo>
                    <a:pt x="64" y="23"/>
                    <a:pt x="67" y="20"/>
                    <a:pt x="67" y="17"/>
                  </a:cubicBezTo>
                  <a:cubicBezTo>
                    <a:pt x="67" y="17"/>
                    <a:pt x="67" y="17"/>
                    <a:pt x="67" y="17"/>
                  </a:cubicBezTo>
                  <a:cubicBezTo>
                    <a:pt x="67" y="13"/>
                    <a:pt x="64" y="11"/>
                    <a:pt x="60" y="11"/>
                  </a:cubicBezTo>
                </a:path>
              </a:pathLst>
            </a:custGeom>
            <a:solidFill>
              <a:schemeClr val="bg1"/>
            </a:solidFill>
            <a:ln w="9525">
              <a:noFill/>
              <a:round/>
              <a:headEnd/>
              <a:tailEnd/>
            </a:ln>
          </p:spPr>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sp>
          <p:nvSpPr>
            <p:cNvPr id="11" name="işḷíďè">
              <a:extLst>
                <a:ext uri="{FF2B5EF4-FFF2-40B4-BE49-F238E27FC236}">
                  <a16:creationId xmlns:a16="http://schemas.microsoft.com/office/drawing/2014/main" id="{5841975A-CEFD-47A4-966C-1E88A8E0BE1D}"/>
                </a:ext>
              </a:extLst>
            </p:cNvPr>
            <p:cNvSpPr/>
            <p:nvPr/>
          </p:nvSpPr>
          <p:spPr>
            <a:xfrm>
              <a:off x="2027548" y="2069285"/>
              <a:ext cx="676984" cy="6769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latin typeface="微软雅黑" panose="020B0503020204020204" pitchFamily="34" charset="-122"/>
                <a:ea typeface="微软雅黑" panose="020B0503020204020204" pitchFamily="34" charset="-122"/>
              </a:endParaRPr>
            </a:p>
          </p:txBody>
        </p:sp>
        <p:grpSp>
          <p:nvGrpSpPr>
            <p:cNvPr id="12" name="íSḷídê">
              <a:extLst>
                <a:ext uri="{FF2B5EF4-FFF2-40B4-BE49-F238E27FC236}">
                  <a16:creationId xmlns:a16="http://schemas.microsoft.com/office/drawing/2014/main" id="{CA800BDC-1909-4305-8A22-65A176BFFD85}"/>
                </a:ext>
              </a:extLst>
            </p:cNvPr>
            <p:cNvGrpSpPr/>
            <p:nvPr/>
          </p:nvGrpSpPr>
          <p:grpSpPr>
            <a:xfrm>
              <a:off x="2191361" y="2266805"/>
              <a:ext cx="349366" cy="281944"/>
              <a:chOff x="2700338" y="2965449"/>
              <a:chExt cx="271462" cy="219075"/>
            </a:xfrm>
            <a:solidFill>
              <a:schemeClr val="bg1"/>
            </a:solidFill>
          </p:grpSpPr>
          <p:sp>
            <p:nvSpPr>
              <p:cNvPr id="22" name="íśľïḍe">
                <a:extLst>
                  <a:ext uri="{FF2B5EF4-FFF2-40B4-BE49-F238E27FC236}">
                    <a16:creationId xmlns:a16="http://schemas.microsoft.com/office/drawing/2014/main" id="{44C59A25-7BC2-4D69-ACB5-8B1542E09602}"/>
                  </a:ext>
                </a:extLst>
              </p:cNvPr>
              <p:cNvSpPr/>
              <p:nvPr/>
            </p:nvSpPr>
            <p:spPr bwMode="auto">
              <a:xfrm>
                <a:off x="2754313" y="2987674"/>
                <a:ext cx="82550" cy="174625"/>
              </a:xfrm>
              <a:custGeom>
                <a:avLst/>
                <a:gdLst/>
                <a:ahLst/>
                <a:cxnLst>
                  <a:cxn ang="0">
                    <a:pos x="36" y="72"/>
                  </a:cxn>
                  <a:cxn ang="0">
                    <a:pos x="32" y="75"/>
                  </a:cxn>
                  <a:cxn ang="0">
                    <a:pos x="5" y="61"/>
                  </a:cxn>
                  <a:cxn ang="0">
                    <a:pos x="0" y="53"/>
                  </a:cxn>
                  <a:cxn ang="0">
                    <a:pos x="0" y="23"/>
                  </a:cxn>
                  <a:cxn ang="0">
                    <a:pos x="5" y="15"/>
                  </a:cxn>
                  <a:cxn ang="0">
                    <a:pos x="32" y="2"/>
                  </a:cxn>
                  <a:cxn ang="0">
                    <a:pos x="36" y="4"/>
                  </a:cxn>
                  <a:cxn ang="0">
                    <a:pos x="36" y="72"/>
                  </a:cxn>
                </a:cxnLst>
                <a:rect l="0" t="0" r="r" b="b"/>
                <a:pathLst>
                  <a:path w="36" h="76">
                    <a:moveTo>
                      <a:pt x="36" y="72"/>
                    </a:moveTo>
                    <a:cubicBezTo>
                      <a:pt x="36" y="75"/>
                      <a:pt x="35" y="76"/>
                      <a:pt x="32" y="75"/>
                    </a:cubicBezTo>
                    <a:cubicBezTo>
                      <a:pt x="5" y="61"/>
                      <a:pt x="5" y="61"/>
                      <a:pt x="5" y="61"/>
                    </a:cubicBezTo>
                    <a:cubicBezTo>
                      <a:pt x="2" y="60"/>
                      <a:pt x="0" y="56"/>
                      <a:pt x="0" y="53"/>
                    </a:cubicBezTo>
                    <a:cubicBezTo>
                      <a:pt x="0" y="23"/>
                      <a:pt x="0" y="23"/>
                      <a:pt x="0" y="23"/>
                    </a:cubicBezTo>
                    <a:cubicBezTo>
                      <a:pt x="0" y="20"/>
                      <a:pt x="2" y="17"/>
                      <a:pt x="5" y="15"/>
                    </a:cubicBezTo>
                    <a:cubicBezTo>
                      <a:pt x="32" y="2"/>
                      <a:pt x="32" y="2"/>
                      <a:pt x="32" y="2"/>
                    </a:cubicBezTo>
                    <a:cubicBezTo>
                      <a:pt x="35" y="0"/>
                      <a:pt x="36" y="1"/>
                      <a:pt x="36" y="4"/>
                    </a:cubicBezTo>
                    <a:lnTo>
                      <a:pt x="36" y="72"/>
                    </a:lnTo>
                    <a:close/>
                  </a:path>
                </a:pathLst>
              </a:custGeom>
              <a:grpFill/>
              <a:ln w="9525">
                <a:noFill/>
                <a:round/>
                <a:headEnd/>
                <a:tailEnd/>
              </a:ln>
            </p:spPr>
            <p:txBody>
              <a:bodyPr wrap="square" lIns="91440" tIns="45720" rIns="91440" bIns="45720" anchor="ctr">
                <a:normAutofit fontScale="40000" lnSpcReduction="20000"/>
              </a:bodyPr>
              <a:lstStyle/>
              <a:p>
                <a:pPr algn="ctr"/>
                <a:endParaRPr>
                  <a:latin typeface="微软雅黑" panose="020B0503020204020204" pitchFamily="34" charset="-122"/>
                  <a:ea typeface="微软雅黑" panose="020B0503020204020204" pitchFamily="34" charset="-122"/>
                </a:endParaRPr>
              </a:p>
            </p:txBody>
          </p:sp>
          <p:sp>
            <p:nvSpPr>
              <p:cNvPr id="23" name="is1íḍe">
                <a:extLst>
                  <a:ext uri="{FF2B5EF4-FFF2-40B4-BE49-F238E27FC236}">
                    <a16:creationId xmlns:a16="http://schemas.microsoft.com/office/drawing/2014/main" id="{6DE9E3A6-9D3E-416B-B517-AF20E7626733}"/>
                  </a:ext>
                </a:extLst>
              </p:cNvPr>
              <p:cNvSpPr/>
              <p:nvPr/>
            </p:nvSpPr>
            <p:spPr bwMode="auto">
              <a:xfrm>
                <a:off x="2700338" y="3028949"/>
                <a:ext cx="39687" cy="93663"/>
              </a:xfrm>
              <a:custGeom>
                <a:avLst/>
                <a:gdLst/>
                <a:ahLst/>
                <a:cxnLst>
                  <a:cxn ang="0">
                    <a:pos x="17" y="35"/>
                  </a:cxn>
                  <a:cxn ang="0">
                    <a:pos x="12" y="41"/>
                  </a:cxn>
                  <a:cxn ang="0">
                    <a:pos x="5" y="41"/>
                  </a:cxn>
                  <a:cxn ang="0">
                    <a:pos x="0" y="35"/>
                  </a:cxn>
                  <a:cxn ang="0">
                    <a:pos x="0" y="5"/>
                  </a:cxn>
                  <a:cxn ang="0">
                    <a:pos x="5" y="0"/>
                  </a:cxn>
                  <a:cxn ang="0">
                    <a:pos x="12" y="0"/>
                  </a:cxn>
                  <a:cxn ang="0">
                    <a:pos x="17" y="5"/>
                  </a:cxn>
                  <a:cxn ang="0">
                    <a:pos x="17" y="35"/>
                  </a:cxn>
                </a:cxnLst>
                <a:rect l="0" t="0" r="r" b="b"/>
                <a:pathLst>
                  <a:path w="17" h="41">
                    <a:moveTo>
                      <a:pt x="17" y="35"/>
                    </a:moveTo>
                    <a:cubicBezTo>
                      <a:pt x="17" y="38"/>
                      <a:pt x="14" y="41"/>
                      <a:pt x="12" y="41"/>
                    </a:cubicBezTo>
                    <a:cubicBezTo>
                      <a:pt x="5" y="41"/>
                      <a:pt x="5" y="41"/>
                      <a:pt x="5" y="41"/>
                    </a:cubicBezTo>
                    <a:cubicBezTo>
                      <a:pt x="2" y="41"/>
                      <a:pt x="0" y="38"/>
                      <a:pt x="0" y="35"/>
                    </a:cubicBezTo>
                    <a:cubicBezTo>
                      <a:pt x="0" y="5"/>
                      <a:pt x="0" y="5"/>
                      <a:pt x="0" y="5"/>
                    </a:cubicBezTo>
                    <a:cubicBezTo>
                      <a:pt x="0" y="2"/>
                      <a:pt x="2" y="0"/>
                      <a:pt x="5" y="0"/>
                    </a:cubicBezTo>
                    <a:cubicBezTo>
                      <a:pt x="12" y="0"/>
                      <a:pt x="12" y="0"/>
                      <a:pt x="12" y="0"/>
                    </a:cubicBezTo>
                    <a:cubicBezTo>
                      <a:pt x="14" y="0"/>
                      <a:pt x="17" y="2"/>
                      <a:pt x="17" y="5"/>
                    </a:cubicBezTo>
                    <a:lnTo>
                      <a:pt x="17" y="35"/>
                    </a:lnTo>
                    <a:close/>
                  </a:path>
                </a:pathLst>
              </a:custGeom>
              <a:grpFill/>
              <a:ln w="9525">
                <a:noFill/>
                <a:round/>
                <a:headEnd/>
                <a:tailE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4" name="ïṣ1ídè">
                <a:extLst>
                  <a:ext uri="{FF2B5EF4-FFF2-40B4-BE49-F238E27FC236}">
                    <a16:creationId xmlns:a16="http://schemas.microsoft.com/office/drawing/2014/main" id="{47FBEA21-2E2E-4F1F-997E-6B014619FC3B}"/>
                  </a:ext>
                </a:extLst>
              </p:cNvPr>
              <p:cNvSpPr/>
              <p:nvPr/>
            </p:nvSpPr>
            <p:spPr bwMode="auto">
              <a:xfrm>
                <a:off x="2865438" y="3006724"/>
                <a:ext cx="46037" cy="136525"/>
              </a:xfrm>
              <a:custGeom>
                <a:avLst/>
                <a:gdLst/>
                <a:ahLst/>
                <a:cxnLst>
                  <a:cxn ang="0">
                    <a:pos x="10" y="58"/>
                  </a:cxn>
                  <a:cxn ang="0">
                    <a:pos x="20" y="31"/>
                  </a:cxn>
                  <a:cxn ang="0">
                    <a:pos x="10" y="3"/>
                  </a:cxn>
                  <a:cxn ang="0">
                    <a:pos x="10" y="2"/>
                  </a:cxn>
                  <a:cxn ang="0">
                    <a:pos x="5" y="2"/>
                  </a:cxn>
                  <a:cxn ang="0">
                    <a:pos x="2" y="5"/>
                  </a:cxn>
                  <a:cxn ang="0">
                    <a:pos x="2" y="10"/>
                  </a:cxn>
                  <a:cxn ang="0">
                    <a:pos x="2" y="10"/>
                  </a:cxn>
                  <a:cxn ang="0">
                    <a:pos x="2" y="51"/>
                  </a:cxn>
                  <a:cxn ang="0">
                    <a:pos x="2" y="51"/>
                  </a:cxn>
                  <a:cxn ang="0">
                    <a:pos x="2" y="55"/>
                  </a:cxn>
                  <a:cxn ang="0">
                    <a:pos x="5" y="59"/>
                  </a:cxn>
                  <a:cxn ang="0">
                    <a:pos x="7" y="60"/>
                  </a:cxn>
                  <a:cxn ang="0">
                    <a:pos x="9" y="58"/>
                  </a:cxn>
                  <a:cxn ang="0">
                    <a:pos x="10" y="58"/>
                  </a:cxn>
                </a:cxnLst>
                <a:rect l="0" t="0" r="r" b="b"/>
                <a:pathLst>
                  <a:path w="20" h="60">
                    <a:moveTo>
                      <a:pt x="10" y="58"/>
                    </a:moveTo>
                    <a:cubicBezTo>
                      <a:pt x="16" y="50"/>
                      <a:pt x="20" y="41"/>
                      <a:pt x="20" y="31"/>
                    </a:cubicBezTo>
                    <a:cubicBezTo>
                      <a:pt x="20" y="20"/>
                      <a:pt x="17" y="11"/>
                      <a:pt x="10" y="3"/>
                    </a:cubicBezTo>
                    <a:cubicBezTo>
                      <a:pt x="10" y="3"/>
                      <a:pt x="10" y="2"/>
                      <a:pt x="10" y="2"/>
                    </a:cubicBezTo>
                    <a:cubicBezTo>
                      <a:pt x="8" y="1"/>
                      <a:pt x="7" y="0"/>
                      <a:pt x="5" y="2"/>
                    </a:cubicBezTo>
                    <a:cubicBezTo>
                      <a:pt x="2" y="5"/>
                      <a:pt x="2" y="5"/>
                      <a:pt x="2" y="5"/>
                    </a:cubicBezTo>
                    <a:cubicBezTo>
                      <a:pt x="0" y="7"/>
                      <a:pt x="1" y="9"/>
                      <a:pt x="2" y="10"/>
                    </a:cubicBezTo>
                    <a:cubicBezTo>
                      <a:pt x="2" y="10"/>
                      <a:pt x="2" y="10"/>
                      <a:pt x="2" y="10"/>
                    </a:cubicBezTo>
                    <a:cubicBezTo>
                      <a:pt x="12" y="22"/>
                      <a:pt x="12" y="39"/>
                      <a:pt x="2" y="51"/>
                    </a:cubicBezTo>
                    <a:cubicBezTo>
                      <a:pt x="2" y="51"/>
                      <a:pt x="2" y="51"/>
                      <a:pt x="2" y="51"/>
                    </a:cubicBezTo>
                    <a:cubicBezTo>
                      <a:pt x="1" y="51"/>
                      <a:pt x="0" y="53"/>
                      <a:pt x="2" y="55"/>
                    </a:cubicBezTo>
                    <a:cubicBezTo>
                      <a:pt x="5" y="59"/>
                      <a:pt x="5" y="59"/>
                      <a:pt x="5" y="59"/>
                    </a:cubicBezTo>
                    <a:cubicBezTo>
                      <a:pt x="6" y="59"/>
                      <a:pt x="7" y="60"/>
                      <a:pt x="7" y="60"/>
                    </a:cubicBezTo>
                    <a:cubicBezTo>
                      <a:pt x="8" y="59"/>
                      <a:pt x="9" y="59"/>
                      <a:pt x="9" y="58"/>
                    </a:cubicBezTo>
                    <a:cubicBezTo>
                      <a:pt x="10" y="58"/>
                      <a:pt x="10" y="58"/>
                      <a:pt x="10" y="58"/>
                    </a:cubicBezTo>
                  </a:path>
                </a:pathLst>
              </a:custGeom>
              <a:grpFill/>
              <a:ln w="9525">
                <a:noFill/>
                <a:round/>
                <a:headEnd/>
                <a:tailEnd/>
              </a:ln>
            </p:spPr>
            <p:txBody>
              <a:bodyPr wrap="square" lIns="91440" tIns="45720" rIns="91440" bIns="45720" anchor="ctr">
                <a:normAutofit fontScale="25000" lnSpcReduction="20000"/>
              </a:bodyPr>
              <a:lstStyle/>
              <a:p>
                <a:pPr algn="ctr"/>
                <a:endParaRPr>
                  <a:latin typeface="微软雅黑" panose="020B0503020204020204" pitchFamily="34" charset="-122"/>
                  <a:ea typeface="微软雅黑" panose="020B0503020204020204" pitchFamily="34" charset="-122"/>
                </a:endParaRPr>
              </a:p>
            </p:txBody>
          </p:sp>
          <p:sp>
            <p:nvSpPr>
              <p:cNvPr id="25" name="is1íḍe">
                <a:extLst>
                  <a:ext uri="{FF2B5EF4-FFF2-40B4-BE49-F238E27FC236}">
                    <a16:creationId xmlns:a16="http://schemas.microsoft.com/office/drawing/2014/main" id="{BCF4900C-3034-4317-98D8-37315F51AF6D}"/>
                  </a:ext>
                </a:extLst>
              </p:cNvPr>
              <p:cNvSpPr/>
              <p:nvPr/>
            </p:nvSpPr>
            <p:spPr bwMode="auto">
              <a:xfrm>
                <a:off x="2906713" y="2965449"/>
                <a:ext cx="65087" cy="219075"/>
              </a:xfrm>
              <a:custGeom>
                <a:avLst/>
                <a:gdLst/>
                <a:ahLst/>
                <a:cxnLst>
                  <a:cxn ang="0">
                    <a:pos x="28" y="49"/>
                  </a:cxn>
                  <a:cxn ang="0">
                    <a:pos x="11" y="3"/>
                  </a:cxn>
                  <a:cxn ang="0">
                    <a:pos x="11" y="3"/>
                  </a:cxn>
                  <a:cxn ang="0">
                    <a:pos x="10" y="2"/>
                  </a:cxn>
                  <a:cxn ang="0">
                    <a:pos x="6" y="1"/>
                  </a:cxn>
                  <a:cxn ang="0">
                    <a:pos x="2" y="5"/>
                  </a:cxn>
                  <a:cxn ang="0">
                    <a:pos x="3" y="10"/>
                  </a:cxn>
                  <a:cxn ang="0">
                    <a:pos x="3" y="10"/>
                  </a:cxn>
                  <a:cxn ang="0">
                    <a:pos x="2" y="87"/>
                  </a:cxn>
                  <a:cxn ang="0">
                    <a:pos x="2" y="91"/>
                  </a:cxn>
                  <a:cxn ang="0">
                    <a:pos x="6" y="95"/>
                  </a:cxn>
                  <a:cxn ang="0">
                    <a:pos x="8" y="96"/>
                  </a:cxn>
                  <a:cxn ang="0">
                    <a:pos x="10" y="95"/>
                  </a:cxn>
                  <a:cxn ang="0">
                    <a:pos x="28" y="49"/>
                  </a:cxn>
                </a:cxnLst>
                <a:rect l="0" t="0" r="r" b="b"/>
                <a:pathLst>
                  <a:path w="28" h="96">
                    <a:moveTo>
                      <a:pt x="28" y="49"/>
                    </a:moveTo>
                    <a:cubicBezTo>
                      <a:pt x="28" y="32"/>
                      <a:pt x="22" y="15"/>
                      <a:pt x="11" y="3"/>
                    </a:cubicBezTo>
                    <a:cubicBezTo>
                      <a:pt x="11" y="3"/>
                      <a:pt x="11" y="3"/>
                      <a:pt x="11" y="3"/>
                    </a:cubicBezTo>
                    <a:cubicBezTo>
                      <a:pt x="11" y="2"/>
                      <a:pt x="10" y="2"/>
                      <a:pt x="10" y="2"/>
                    </a:cubicBezTo>
                    <a:cubicBezTo>
                      <a:pt x="8" y="0"/>
                      <a:pt x="7" y="0"/>
                      <a:pt x="6" y="1"/>
                    </a:cubicBezTo>
                    <a:cubicBezTo>
                      <a:pt x="2" y="5"/>
                      <a:pt x="2" y="5"/>
                      <a:pt x="2" y="5"/>
                    </a:cubicBezTo>
                    <a:cubicBezTo>
                      <a:pt x="0" y="7"/>
                      <a:pt x="2" y="9"/>
                      <a:pt x="3" y="10"/>
                    </a:cubicBezTo>
                    <a:cubicBezTo>
                      <a:pt x="3" y="10"/>
                      <a:pt x="3" y="10"/>
                      <a:pt x="3" y="10"/>
                    </a:cubicBezTo>
                    <a:cubicBezTo>
                      <a:pt x="22" y="33"/>
                      <a:pt x="22" y="65"/>
                      <a:pt x="2" y="87"/>
                    </a:cubicBezTo>
                    <a:cubicBezTo>
                      <a:pt x="2" y="88"/>
                      <a:pt x="0" y="89"/>
                      <a:pt x="2" y="91"/>
                    </a:cubicBezTo>
                    <a:cubicBezTo>
                      <a:pt x="6" y="95"/>
                      <a:pt x="6" y="95"/>
                      <a:pt x="6" y="95"/>
                    </a:cubicBezTo>
                    <a:cubicBezTo>
                      <a:pt x="7" y="96"/>
                      <a:pt x="7" y="96"/>
                      <a:pt x="8" y="96"/>
                    </a:cubicBezTo>
                    <a:cubicBezTo>
                      <a:pt x="9" y="96"/>
                      <a:pt x="9" y="95"/>
                      <a:pt x="10" y="95"/>
                    </a:cubicBezTo>
                    <a:cubicBezTo>
                      <a:pt x="22" y="82"/>
                      <a:pt x="28" y="66"/>
                      <a:pt x="28" y="49"/>
                    </a:cubicBezTo>
                  </a:path>
                </a:pathLst>
              </a:custGeom>
              <a:grpFill/>
              <a:ln w="9525">
                <a:noFill/>
                <a:round/>
                <a:headEnd/>
                <a:tailEnd/>
              </a:ln>
            </p:spPr>
            <p:txBody>
              <a:bodyPr wrap="square" lIns="91440" tIns="45720" rIns="91440" bIns="45720" anchor="ctr">
                <a:normAutofit fontScale="62500" lnSpcReduction="20000"/>
              </a:bodyPr>
              <a:lstStyle/>
              <a:p>
                <a:pPr algn="ctr"/>
                <a:endParaRPr>
                  <a:latin typeface="微软雅黑" panose="020B0503020204020204" pitchFamily="34" charset="-122"/>
                  <a:ea typeface="微软雅黑" panose="020B0503020204020204" pitchFamily="34" charset="-122"/>
                </a:endParaRPr>
              </a:p>
            </p:txBody>
          </p:sp>
        </p:grpSp>
        <p:grpSp>
          <p:nvGrpSpPr>
            <p:cNvPr id="13" name="ïsḷîde">
              <a:extLst>
                <a:ext uri="{FF2B5EF4-FFF2-40B4-BE49-F238E27FC236}">
                  <a16:creationId xmlns:a16="http://schemas.microsoft.com/office/drawing/2014/main" id="{22C2BEA3-7DF2-4987-AEFC-F78C2EF40421}"/>
                </a:ext>
              </a:extLst>
            </p:cNvPr>
            <p:cNvGrpSpPr/>
            <p:nvPr/>
          </p:nvGrpSpPr>
          <p:grpSpPr>
            <a:xfrm>
              <a:off x="2704532" y="1991536"/>
              <a:ext cx="2462237" cy="870151"/>
              <a:chOff x="8747280" y="2537250"/>
              <a:chExt cx="2462237" cy="870151"/>
            </a:xfrm>
          </p:grpSpPr>
          <p:sp>
            <p:nvSpPr>
              <p:cNvPr id="20" name="îṡľíḋe">
                <a:extLst>
                  <a:ext uri="{FF2B5EF4-FFF2-40B4-BE49-F238E27FC236}">
                    <a16:creationId xmlns:a16="http://schemas.microsoft.com/office/drawing/2014/main" id="{0B12BFAD-C0F0-4295-B12F-670390A60242}"/>
                  </a:ext>
                </a:extLst>
              </p:cNvPr>
              <p:cNvSpPr txBox="1"/>
              <p:nvPr/>
            </p:nvSpPr>
            <p:spPr bwMode="auto">
              <a:xfrm>
                <a:off x="8747280" y="2537250"/>
                <a:ext cx="2462237" cy="309958"/>
              </a:xfrm>
              <a:prstGeom prst="rect">
                <a:avLst/>
              </a:prstGeom>
              <a:noFill/>
            </p:spPr>
            <p:txBody>
              <a:bodyPr wrap="square" lIns="91440" tIns="45720" rIns="91440" bIns="45720">
                <a:normAutofit fontScale="85000" lnSpcReduction="20000"/>
              </a:bodyPr>
              <a:lstStyle/>
              <a:p>
                <a:pPr algn="l" latinLnBrk="0"/>
                <a:r>
                  <a:rPr lang="zh-CN" altLang="en-US" sz="1600" b="1" dirty="0">
                    <a:effectLst/>
                    <a:latin typeface="微软雅黑" panose="020B0503020204020204" pitchFamily="34" charset="-122"/>
                    <a:ea typeface="微软雅黑" panose="020B0503020204020204" pitchFamily="34" charset="-122"/>
                  </a:rPr>
                  <a:t>对象有唯一标识性</a:t>
                </a:r>
              </a:p>
            </p:txBody>
          </p:sp>
          <p:sp>
            <p:nvSpPr>
              <p:cNvPr id="21" name="íṡļïďé">
                <a:extLst>
                  <a:ext uri="{FF2B5EF4-FFF2-40B4-BE49-F238E27FC236}">
                    <a16:creationId xmlns:a16="http://schemas.microsoft.com/office/drawing/2014/main" id="{63BAFDF3-47E0-45FC-93E0-C0ECC44265FA}"/>
                  </a:ext>
                </a:extLst>
              </p:cNvPr>
              <p:cNvSpPr txBox="1"/>
              <p:nvPr/>
            </p:nvSpPr>
            <p:spPr bwMode="auto">
              <a:xfrm>
                <a:off x="8747280" y="2851222"/>
                <a:ext cx="2462237" cy="556179"/>
              </a:xfrm>
              <a:prstGeom prst="rect">
                <a:avLst/>
              </a:prstGeom>
              <a:noFill/>
            </p:spPr>
            <p:txBody>
              <a:bodyPr wrap="square" lIns="91440" tIns="45720" rIns="91440" bIns="45720">
                <a:normAutofit/>
              </a:bodyPr>
              <a:lstStyle/>
              <a:p>
                <a:pPr>
                  <a:lnSpc>
                    <a:spcPct val="120000"/>
                  </a:lnSpc>
                  <a:spcBef>
                    <a:spcPct val="0"/>
                  </a:spcBef>
                </a:pPr>
                <a:r>
                  <a:rPr lang="en-US" altLang="zh-CN" sz="1100" dirty="0">
                    <a:latin typeface="微软雅黑" panose="020B0503020204020204" pitchFamily="34" charset="-122"/>
                    <a:ea typeface="微软雅黑" panose="020B0503020204020204" pitchFamily="34" charset="-122"/>
                  </a:rPr>
                  <a:t>JavaScript</a:t>
                </a:r>
                <a:r>
                  <a:rPr lang="zh-CN" altLang="en-US" sz="1100" dirty="0">
                    <a:latin typeface="微软雅黑" panose="020B0503020204020204" pitchFamily="34" charset="-122"/>
                    <a:ea typeface="微软雅黑" panose="020B0503020204020204" pitchFamily="34" charset="-122"/>
                  </a:rPr>
                  <a:t>中不同对象是通过内存地址来区分</a:t>
                </a:r>
                <a:endParaRPr lang="en-US" altLang="zh-CN" sz="1100" dirty="0">
                  <a:latin typeface="微软雅黑" panose="020B0503020204020204" pitchFamily="34" charset="-122"/>
                  <a:ea typeface="微软雅黑" panose="020B0503020204020204" pitchFamily="34" charset="-122"/>
                </a:endParaRPr>
              </a:p>
            </p:txBody>
          </p:sp>
        </p:grpSp>
        <p:grpSp>
          <p:nvGrpSpPr>
            <p:cNvPr id="14" name="ïšḻïďé">
              <a:extLst>
                <a:ext uri="{FF2B5EF4-FFF2-40B4-BE49-F238E27FC236}">
                  <a16:creationId xmlns:a16="http://schemas.microsoft.com/office/drawing/2014/main" id="{46F1756C-ABE8-4560-B222-3E9290E8D62B}"/>
                </a:ext>
              </a:extLst>
            </p:cNvPr>
            <p:cNvGrpSpPr/>
            <p:nvPr/>
          </p:nvGrpSpPr>
          <p:grpSpPr>
            <a:xfrm>
              <a:off x="2704532" y="3291249"/>
              <a:ext cx="2462237" cy="870152"/>
              <a:chOff x="8747280" y="3998259"/>
              <a:chExt cx="2462237" cy="870152"/>
            </a:xfrm>
          </p:grpSpPr>
          <p:sp>
            <p:nvSpPr>
              <p:cNvPr id="18" name="ísļiḍè">
                <a:extLst>
                  <a:ext uri="{FF2B5EF4-FFF2-40B4-BE49-F238E27FC236}">
                    <a16:creationId xmlns:a16="http://schemas.microsoft.com/office/drawing/2014/main" id="{12C1A619-D584-4A43-8106-B958377E2947}"/>
                  </a:ext>
                </a:extLst>
              </p:cNvPr>
              <p:cNvSpPr txBox="1"/>
              <p:nvPr/>
            </p:nvSpPr>
            <p:spPr bwMode="auto">
              <a:xfrm>
                <a:off x="8747280" y="3998259"/>
                <a:ext cx="2462237" cy="309958"/>
              </a:xfrm>
              <a:prstGeom prst="rect">
                <a:avLst/>
              </a:prstGeom>
              <a:noFill/>
            </p:spPr>
            <p:txBody>
              <a:bodyPr wrap="square" lIns="91440" tIns="45720" rIns="91440" bIns="45720">
                <a:normAutofit fontScale="85000" lnSpcReduction="20000"/>
              </a:bodyPr>
              <a:lstStyle/>
              <a:p>
                <a:pPr algn="l" latinLnBrk="0"/>
                <a:r>
                  <a:rPr lang="zh-CN" altLang="en-US" sz="1600" b="1" dirty="0">
                    <a:effectLst/>
                    <a:latin typeface="微软雅黑" panose="020B0503020204020204" pitchFamily="34" charset="-122"/>
                    <a:ea typeface="微软雅黑" panose="020B0503020204020204" pitchFamily="34" charset="-122"/>
                  </a:rPr>
                  <a:t>对象具有状态</a:t>
                </a:r>
              </a:p>
            </p:txBody>
          </p:sp>
          <p:sp>
            <p:nvSpPr>
              <p:cNvPr id="19" name="í$lîḍè">
                <a:extLst>
                  <a:ext uri="{FF2B5EF4-FFF2-40B4-BE49-F238E27FC236}">
                    <a16:creationId xmlns:a16="http://schemas.microsoft.com/office/drawing/2014/main" id="{9DBD0326-FD59-43E1-B249-1CED5B1E52CF}"/>
                  </a:ext>
                </a:extLst>
              </p:cNvPr>
              <p:cNvSpPr txBox="1"/>
              <p:nvPr/>
            </p:nvSpPr>
            <p:spPr bwMode="auto">
              <a:xfrm>
                <a:off x="8747280" y="4312232"/>
                <a:ext cx="2462237" cy="556179"/>
              </a:xfrm>
              <a:prstGeom prst="rect">
                <a:avLst/>
              </a:prstGeom>
              <a:noFill/>
            </p:spPr>
            <p:txBody>
              <a:bodyPr wrap="square" lIns="91440" tIns="45720" rIns="91440" bIns="45720">
                <a:normAutofit/>
              </a:bodyPr>
              <a:lstStyle/>
              <a:p>
                <a:pPr>
                  <a:lnSpc>
                    <a:spcPct val="120000"/>
                  </a:lnSpc>
                  <a:spcBef>
                    <a:spcPct val="0"/>
                  </a:spcBef>
                </a:pPr>
                <a:r>
                  <a:rPr lang="en-US" altLang="zh-CN" sz="1100" dirty="0">
                    <a:latin typeface="微软雅黑" panose="020B0503020204020204" pitchFamily="34" charset="-122"/>
                    <a:ea typeface="微软雅黑" panose="020B0503020204020204" pitchFamily="34" charset="-122"/>
                  </a:rPr>
                  <a:t>JavaScript</a:t>
                </a:r>
                <a:r>
                  <a:rPr lang="zh-CN" altLang="en-US" sz="1100" dirty="0">
                    <a:latin typeface="微软雅黑" panose="020B0503020204020204" pitchFamily="34" charset="-122"/>
                    <a:ea typeface="微软雅黑" panose="020B0503020204020204" pitchFamily="34" charset="-122"/>
                  </a:rPr>
                  <a:t>中对象的状态和行为统一抽象为属性</a:t>
                </a:r>
                <a:endParaRPr lang="en-US" altLang="zh-CN" sz="1100" dirty="0">
                  <a:latin typeface="微软雅黑" panose="020B0503020204020204" pitchFamily="34" charset="-122"/>
                  <a:ea typeface="微软雅黑" panose="020B0503020204020204" pitchFamily="34" charset="-122"/>
                </a:endParaRPr>
              </a:p>
            </p:txBody>
          </p:sp>
        </p:grpSp>
        <p:grpSp>
          <p:nvGrpSpPr>
            <p:cNvPr id="15" name="iš1ïḑê">
              <a:extLst>
                <a:ext uri="{FF2B5EF4-FFF2-40B4-BE49-F238E27FC236}">
                  <a16:creationId xmlns:a16="http://schemas.microsoft.com/office/drawing/2014/main" id="{FF8D8917-AD3B-46AE-A466-57AA5AE33754}"/>
                </a:ext>
              </a:extLst>
            </p:cNvPr>
            <p:cNvGrpSpPr/>
            <p:nvPr/>
          </p:nvGrpSpPr>
          <p:grpSpPr>
            <a:xfrm>
              <a:off x="2704532" y="4601950"/>
              <a:ext cx="2462237" cy="870152"/>
              <a:chOff x="8747280" y="3998259"/>
              <a:chExt cx="2462237" cy="870152"/>
            </a:xfrm>
          </p:grpSpPr>
          <p:sp>
            <p:nvSpPr>
              <p:cNvPr id="16" name="íŝḻíḋê">
                <a:extLst>
                  <a:ext uri="{FF2B5EF4-FFF2-40B4-BE49-F238E27FC236}">
                    <a16:creationId xmlns:a16="http://schemas.microsoft.com/office/drawing/2014/main" id="{F2A98A4F-0F75-4E0E-8D25-D4EBF0FD9AF0}"/>
                  </a:ext>
                </a:extLst>
              </p:cNvPr>
              <p:cNvSpPr txBox="1"/>
              <p:nvPr/>
            </p:nvSpPr>
            <p:spPr bwMode="auto">
              <a:xfrm>
                <a:off x="8747280" y="3998259"/>
                <a:ext cx="2462237" cy="309958"/>
              </a:xfrm>
              <a:prstGeom prst="rect">
                <a:avLst/>
              </a:prstGeom>
              <a:noFill/>
            </p:spPr>
            <p:txBody>
              <a:bodyPr wrap="square" lIns="91440" tIns="45720" rIns="91440" bIns="45720">
                <a:normAutofit fontScale="85000" lnSpcReduction="20000"/>
              </a:bodyPr>
              <a:lstStyle/>
              <a:p>
                <a:pPr algn="l" latinLnBrk="0"/>
                <a:r>
                  <a:rPr lang="zh-CN" altLang="en-US" sz="1600" b="1" dirty="0">
                    <a:effectLst/>
                    <a:latin typeface="微软雅黑" panose="020B0503020204020204" pitchFamily="34" charset="-122"/>
                    <a:ea typeface="微软雅黑" panose="020B0503020204020204" pitchFamily="34" charset="-122"/>
                  </a:rPr>
                  <a:t>对象具有行为</a:t>
                </a:r>
              </a:p>
            </p:txBody>
          </p:sp>
          <p:sp>
            <p:nvSpPr>
              <p:cNvPr id="17" name="işḻíḋe">
                <a:extLst>
                  <a:ext uri="{FF2B5EF4-FFF2-40B4-BE49-F238E27FC236}">
                    <a16:creationId xmlns:a16="http://schemas.microsoft.com/office/drawing/2014/main" id="{FDB09AA8-1DC6-4A31-8BF5-E6D832173853}"/>
                  </a:ext>
                </a:extLst>
              </p:cNvPr>
              <p:cNvSpPr txBox="1"/>
              <p:nvPr/>
            </p:nvSpPr>
            <p:spPr bwMode="auto">
              <a:xfrm>
                <a:off x="8747280" y="4312232"/>
                <a:ext cx="2462237" cy="556179"/>
              </a:xfrm>
              <a:prstGeom prst="rect">
                <a:avLst/>
              </a:prstGeom>
              <a:noFill/>
            </p:spPr>
            <p:txBody>
              <a:bodyPr wrap="square" lIns="91440" tIns="45720" rIns="91440" bIns="45720">
                <a:normAutofit/>
              </a:bodyPr>
              <a:lstStyle/>
              <a:p>
                <a:pPr>
                  <a:lnSpc>
                    <a:spcPct val="120000"/>
                  </a:lnSpc>
                  <a:spcBef>
                    <a:spcPct val="0"/>
                  </a:spcBef>
                </a:pPr>
                <a:r>
                  <a:rPr lang="zh-CN" altLang="en-US" sz="1100" dirty="0">
                    <a:latin typeface="微软雅黑" panose="020B0503020204020204" pitchFamily="34" charset="-122"/>
                    <a:ea typeface="微软雅黑" panose="020B0503020204020204" pitchFamily="34" charset="-122"/>
                  </a:rPr>
                  <a:t>对象具有高度的动态性，运行时为对象添改状态和行为的能力。</a:t>
                </a:r>
                <a:endParaRPr lang="en-US" altLang="zh-CN" sz="1100"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7888175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3251"/>
</p:tagLst>
</file>

<file path=ppt/tags/tag2.xml><?xml version="1.0" encoding="utf-8"?>
<p:tagLst xmlns:a="http://schemas.openxmlformats.org/drawingml/2006/main" xmlns:r="http://schemas.openxmlformats.org/officeDocument/2006/relationships" xmlns:p="http://schemas.openxmlformats.org/presentationml/2006/main">
  <p:tag name="ISLIDE.DIAGRAM" val="4608"/>
</p:tagLst>
</file>

<file path=ppt/tags/tag3.xml><?xml version="1.0" encoding="utf-8"?>
<p:tagLst xmlns:a="http://schemas.openxmlformats.org/drawingml/2006/main" xmlns:r="http://schemas.openxmlformats.org/officeDocument/2006/relationships" xmlns:p="http://schemas.openxmlformats.org/presentationml/2006/main">
  <p:tag name="ISLIDE.DIAGRAM" val="3382"/>
</p:tagLst>
</file>

<file path=ppt/tags/tag4.xml><?xml version="1.0" encoding="utf-8"?>
<p:tagLst xmlns:a="http://schemas.openxmlformats.org/drawingml/2006/main" xmlns:r="http://schemas.openxmlformats.org/officeDocument/2006/relationships" xmlns:p="http://schemas.openxmlformats.org/presentationml/2006/main">
  <p:tag name="ISLIDE.DIAGRAM" val="3597"/>
</p:tagLst>
</file>

<file path=ppt/tags/tag5.xml><?xml version="1.0" encoding="utf-8"?>
<p:tagLst xmlns:a="http://schemas.openxmlformats.org/drawingml/2006/main" xmlns:r="http://schemas.openxmlformats.org/officeDocument/2006/relationships" xmlns:p="http://schemas.openxmlformats.org/presentationml/2006/main">
  <p:tag name="ISLIDE.DIAGRAM" val="271913"/>
</p:tagLst>
</file>

<file path=ppt/tags/tag6.xml><?xml version="1.0" encoding="utf-8"?>
<p:tagLst xmlns:a="http://schemas.openxmlformats.org/drawingml/2006/main" xmlns:r="http://schemas.openxmlformats.org/officeDocument/2006/relationships" xmlns:p="http://schemas.openxmlformats.org/presentationml/2006/main">
  <p:tag name="ISLIDE.DIAGRAM" val="259593"/>
</p:tagLst>
</file>

<file path=ppt/theme/theme1.xml><?xml version="1.0" encoding="utf-8"?>
<a:theme xmlns:a="http://schemas.openxmlformats.org/drawingml/2006/main" name="Office 主题">
  <a:themeElements>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0.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1.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2.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3.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4.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5.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6.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7.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8.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19.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0.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1.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2.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3.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4.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5.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6.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27.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3.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4.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5.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6.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7.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8.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ppt/theme/themeOverride9.xml><?xml version="1.0" encoding="utf-8"?>
<a:themeOverride xmlns:a="http://schemas.openxmlformats.org/drawingml/2006/main">
  <a:clrScheme name="主题颜色1">
    <a:dk1>
      <a:srgbClr val="000000"/>
    </a:dk1>
    <a:lt1>
      <a:srgbClr val="FFFFFF"/>
    </a:lt1>
    <a:dk2>
      <a:srgbClr val="768395"/>
    </a:dk2>
    <a:lt2>
      <a:srgbClr val="F0F0F0"/>
    </a:lt2>
    <a:accent1>
      <a:srgbClr val="4276AA"/>
    </a:accent1>
    <a:accent2>
      <a:srgbClr val="1689A0"/>
    </a:accent2>
    <a:accent3>
      <a:srgbClr val="3FA692"/>
    </a:accent3>
    <a:accent4>
      <a:srgbClr val="5167A4"/>
    </a:accent4>
    <a:accent5>
      <a:srgbClr val="5E5CA2"/>
    </a:accent5>
    <a:accent6>
      <a:srgbClr val="768395"/>
    </a:accent6>
    <a:hlink>
      <a:srgbClr val="4276AA"/>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11038</TotalTime>
  <Words>1715</Words>
  <Application>Microsoft Macintosh PowerPoint</Application>
  <PresentationFormat>全屏显示(16:9)</PresentationFormat>
  <Paragraphs>300</Paragraphs>
  <Slides>47</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47</vt:i4>
      </vt:variant>
    </vt:vector>
  </HeadingPairs>
  <TitlesOfParts>
    <vt:vector size="52" baseType="lpstr">
      <vt:lpstr>微软雅黑</vt:lpstr>
      <vt:lpstr>字魂59号-创粗黑</vt:lpstr>
      <vt:lpstr>Arial</vt:lpstr>
      <vt:lpstr>Calibri</vt:lpstr>
      <vt:lpstr>Office 主题</vt:lpstr>
      <vt:lpstr>JavaScript面向对象编程</vt:lpstr>
      <vt:lpstr>              目录</vt:lpstr>
      <vt:lpstr>PowerPoint 演示文稿</vt:lpstr>
      <vt:lpstr> 什么是对象</vt:lpstr>
      <vt:lpstr> 面向对象编程</vt:lpstr>
      <vt:lpstr> 对象和类</vt:lpstr>
      <vt:lpstr> 实现面向对象的方式</vt:lpstr>
      <vt:lpstr>PowerPoint 演示文稿</vt:lpstr>
      <vt:lpstr> JavaScript对象的特征</vt:lpstr>
      <vt:lpstr> JavaScript中的对象</vt:lpstr>
      <vt:lpstr> JavaScript一切皆为对象</vt:lpstr>
      <vt:lpstr> 函数对象</vt:lpstr>
      <vt:lpstr>PowerPoint 演示文稿</vt:lpstr>
      <vt:lpstr> 什么是原型？</vt:lpstr>
      <vt:lpstr> 先来看个小例子</vt:lpstr>
      <vt:lpstr> Prototype与__proto__的迷惑</vt:lpstr>
      <vt:lpstr> 经典图例</vt:lpstr>
      <vt:lpstr> 丢掉构造函数，new</vt:lpstr>
      <vt:lpstr> 深入原型链</vt:lpstr>
      <vt:lpstr> 原型链探秘</vt:lpstr>
      <vt:lpstr> 原型链</vt:lpstr>
      <vt:lpstr> 回到之前的小例子</vt:lpstr>
      <vt:lpstr>PowerPoint 演示文稿</vt:lpstr>
      <vt:lpstr> 什么是封装</vt:lpstr>
      <vt:lpstr>工厂函数方式</vt:lpstr>
      <vt:lpstr>构造函数方式</vt:lpstr>
      <vt:lpstr>原型方式</vt:lpstr>
      <vt:lpstr>原型模式的缺点</vt:lpstr>
      <vt:lpstr>组合模式</vt:lpstr>
      <vt:lpstr>PowerPoint 演示文稿</vt:lpstr>
      <vt:lpstr> 尝试构造函数</vt:lpstr>
      <vt:lpstr> 刚刚说过的原型链</vt:lpstr>
      <vt:lpstr> Constructor被篡改？</vt:lpstr>
      <vt:lpstr> new做了什么？</vt:lpstr>
      <vt:lpstr> 也说说Object.create()</vt:lpstr>
      <vt:lpstr> new 和 Object.create()</vt:lpstr>
      <vt:lpstr> 组合继承</vt:lpstr>
      <vt:lpstr> ES6 class</vt:lpstr>
      <vt:lpstr> babel转换</vt:lpstr>
      <vt:lpstr> ES6继承</vt:lpstr>
      <vt:lpstr> babel转换</vt:lpstr>
      <vt:lpstr> inherits函数</vt:lpstr>
      <vt:lpstr> 多态（polymorphism）</vt:lpstr>
      <vt:lpstr> 重写</vt:lpstr>
      <vt:lpstr> 重载</vt:lpstr>
      <vt:lpstr> 回顾一下</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请在此处输入封面主标题</dc:title>
  <dc:creator>zhangkangyi</dc:creator>
  <cp:lastModifiedBy>Microsoft Office User</cp:lastModifiedBy>
  <cp:revision>244</cp:revision>
  <dcterms:created xsi:type="dcterms:W3CDTF">2015-09-21T02:13:28Z</dcterms:created>
  <dcterms:modified xsi:type="dcterms:W3CDTF">2019-09-17T13:06:57Z</dcterms:modified>
</cp:coreProperties>
</file>